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Бог наш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между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нами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101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Бог наш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между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нами,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Богу поклонимся,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Пред Его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лицо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явимся.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Творца и Отца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Славить поспешите,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Гимн хвалы несите.</a:t>
            </a:r>
          </a:p>
        </p:txBody>
      </p:sp>
    </p:spTree>
    <p:extLst>
      <p:ext uri="{BB962C8B-B14F-4D97-AF65-F5344CB8AC3E}">
        <p14:creationId xmlns:p14="http://schemas.microsoft.com/office/powerpoint/2010/main" val="2452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Посреди нас Бог наш,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пред Ним смиримся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 молитвой преклонимся. </a:t>
            </a:r>
          </a:p>
        </p:txBody>
      </p:sp>
    </p:spTree>
    <p:extLst>
      <p:ext uri="{BB962C8B-B14F-4D97-AF65-F5344CB8AC3E}">
        <p14:creationId xmlns:p14="http://schemas.microsoft.com/office/powerpoint/2010/main" val="22922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неприступном свете,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Боже, обитаешь,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Ты мои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стремленья знаешь. 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Как цветок в сиянье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Солнечного света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Расцветает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пышным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цветом, </a:t>
            </a:r>
          </a:p>
        </p:txBody>
      </p:sp>
    </p:spTree>
    <p:extLst>
      <p:ext uri="{BB962C8B-B14F-4D97-AF65-F5344CB8AC3E}">
        <p14:creationId xmlns:p14="http://schemas.microsoft.com/office/powerpoint/2010/main" val="17364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Дай и мне в полноте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Свет постичь небесный,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Дивный и чудесный.</a:t>
            </a:r>
          </a:p>
        </p:txBody>
      </p:sp>
    </p:spTree>
    <p:extLst>
      <p:ext uri="{BB962C8B-B14F-4D97-AF65-F5344CB8AC3E}">
        <p14:creationId xmlns:p14="http://schemas.microsoft.com/office/powerpoint/2010/main" val="36252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82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2012-08-06T15:47:46Z</dcterms:modified>
</cp:coreProperties>
</file>