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4"/>
    <a:srgbClr val="00AC4E"/>
    <a:srgbClr val="00A249"/>
    <a:srgbClr val="963108"/>
    <a:srgbClr val="743488"/>
    <a:srgbClr val="6A307C"/>
    <a:srgbClr val="79368E"/>
    <a:srgbClr val="9543AF"/>
    <a:srgbClr val="403C96"/>
    <a:srgbClr val="543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60" d="100"/>
          <a:sy n="160" d="100"/>
        </p:scale>
        <p:origin x="1536" y="30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О, как рады </a:t>
            </a:r>
            <a:endParaRPr lang="ru-RU" sz="8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мы </a:t>
            </a:r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собраться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14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9644"/>
                </a:solidFill>
                <a:latin typeface="Myriad Pro" pitchFamily="34" charset="0"/>
              </a:rPr>
              <a:t>Гимны надежды №100</a:t>
            </a:r>
          </a:p>
        </p:txBody>
      </p:sp>
    </p:spTree>
    <p:extLst>
      <p:ext uri="{BB962C8B-B14F-4D97-AF65-F5344CB8AC3E}">
        <p14:creationId xmlns:p14="http://schemas.microsoft.com/office/powerpoint/2010/main" val="388123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вложи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слова святые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Силу, свет,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огонь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любовь. </a:t>
            </a:r>
          </a:p>
        </p:txBody>
      </p:sp>
    </p:spTree>
    <p:extLst>
      <p:ext uri="{BB962C8B-B14F-4D97-AF65-F5344CB8AC3E}">
        <p14:creationId xmlns:p14="http://schemas.microsoft.com/office/powerpoint/2010/main" val="394539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Поучения благие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Озарят пусть разум вновь. </a:t>
            </a:r>
          </a:p>
        </p:txBody>
      </p:sp>
    </p:spTree>
    <p:extLst>
      <p:ext uri="{BB962C8B-B14F-4D97-AF65-F5344CB8AC3E}">
        <p14:creationId xmlns:p14="http://schemas.microsoft.com/office/powerpoint/2010/main" val="179634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Дай, чтоб многие узнали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Истину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из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слов Твоих</a:t>
            </a:r>
          </a:p>
        </p:txBody>
      </p:sp>
    </p:spTree>
    <p:extLst>
      <p:ext uri="{BB962C8B-B14F-4D97-AF65-F5344CB8AC3E}">
        <p14:creationId xmlns:p14="http://schemas.microsoft.com/office/powerpoint/2010/main" val="429425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смиренно сохраняли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сердце семя слов живых.</a:t>
            </a:r>
          </a:p>
        </p:txBody>
      </p:sp>
    </p:spTree>
    <p:extLst>
      <p:ext uri="{BB962C8B-B14F-4D97-AF65-F5344CB8AC3E}">
        <p14:creationId xmlns:p14="http://schemas.microsoft.com/office/powerpoint/2010/main" val="39602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86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как рады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собраться,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Боже наш,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ног Твоих!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Слову жизни поучаться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Тебя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из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уст святых. </a:t>
            </a:r>
          </a:p>
        </p:txBody>
      </p:sp>
    </p:spTree>
    <p:extLst>
      <p:ext uri="{BB962C8B-B14F-4D97-AF65-F5344CB8AC3E}">
        <p14:creationId xmlns:p14="http://schemas.microsoft.com/office/powerpoint/2010/main" val="139495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Дай, чтоб ныне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напрасно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Собрались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здесь в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тиши,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81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Слов Твоих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ученье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ясно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наше сердце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впиши.</a:t>
            </a:r>
          </a:p>
        </p:txBody>
      </p:sp>
    </p:spTree>
    <p:extLst>
      <p:ext uri="{BB962C8B-B14F-4D97-AF65-F5344CB8AC3E}">
        <p14:creationId xmlns:p14="http://schemas.microsoft.com/office/powerpoint/2010/main" val="402707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Дай, чтоб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мы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Твоём ученье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Правду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вечную нашли,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2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Весть благую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спасенье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Душам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жаждущим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пошли. </a:t>
            </a:r>
          </a:p>
        </p:txBody>
      </p:sp>
    </p:spTree>
    <p:extLst>
      <p:ext uri="{BB962C8B-B14F-4D97-AF65-F5344CB8AC3E}">
        <p14:creationId xmlns:p14="http://schemas.microsoft.com/office/powerpoint/2010/main" val="360942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Время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краткое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сей жизни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пользой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научи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прожить, </a:t>
            </a:r>
          </a:p>
        </p:txBody>
      </p:sp>
    </p:spTree>
    <p:extLst>
      <p:ext uri="{BB962C8B-B14F-4D97-AF65-F5344CB8AC3E}">
        <p14:creationId xmlns:p14="http://schemas.microsoft.com/office/powerpoint/2010/main" val="154229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пути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святой отчизне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 наставь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Тебе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служить.</a:t>
            </a:r>
          </a:p>
        </p:txBody>
      </p:sp>
    </p:spTree>
    <p:extLst>
      <p:ext uri="{BB962C8B-B14F-4D97-AF65-F5344CB8AC3E}">
        <p14:creationId xmlns:p14="http://schemas.microsoft.com/office/powerpoint/2010/main" val="55649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134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HTML</cp:lastModifiedBy>
  <cp:revision>15</cp:revision>
  <dcterms:created xsi:type="dcterms:W3CDTF">2012-07-25T11:14:36Z</dcterms:created>
  <dcterms:modified xsi:type="dcterms:W3CDTF">2012-08-06T14:18:46Z</dcterms:modified>
</cp:coreProperties>
</file>