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58" r:id="rId4"/>
    <p:sldId id="261" r:id="rId5"/>
    <p:sldId id="267" r:id="rId6"/>
    <p:sldId id="260" r:id="rId7"/>
    <p:sldId id="268" r:id="rId8"/>
    <p:sldId id="270" r:id="rId9"/>
    <p:sldId id="271" r:id="rId10"/>
    <p:sldId id="263" r:id="rId11"/>
    <p:sldId id="269" r:id="rId12"/>
    <p:sldId id="272" r:id="rId13"/>
    <p:sldId id="273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108"/>
    <a:srgbClr val="743488"/>
    <a:srgbClr val="6A307C"/>
    <a:srgbClr val="79368E"/>
    <a:srgbClr val="9543AF"/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11" d="100"/>
          <a:sy n="111" d="100"/>
        </p:scale>
        <p:origin x="1144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39372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Да будет Тебе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3868" y="3739955"/>
            <a:ext cx="2376264" cy="54267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63108"/>
                </a:solidFill>
                <a:latin typeface="Myriad Pro" pitchFamily="34" charset="0"/>
              </a:rPr>
              <a:t>Гимны надежды №99</a:t>
            </a:r>
          </a:p>
        </p:txBody>
      </p:sp>
    </p:spTree>
    <p:extLst>
      <p:ext uri="{BB962C8B-B14F-4D97-AF65-F5344CB8AC3E}">
        <p14:creationId xmlns:p14="http://schemas.microsoft.com/office/powerpoint/2010/main" val="388123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Честь, славу Творцу вознесём за любовь, </a:t>
            </a:r>
          </a:p>
        </p:txBody>
      </p:sp>
    </p:spTree>
    <p:extLst>
      <p:ext uri="{BB962C8B-B14F-4D97-AF65-F5344CB8AC3E}">
        <p14:creationId xmlns:p14="http://schemas.microsoft.com/office/powerpoint/2010/main" val="93807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прославим хваленьем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веки веков.</a:t>
            </a:r>
          </a:p>
        </p:txBody>
      </p:sp>
    </p:spTree>
    <p:extLst>
      <p:ext uri="{BB962C8B-B14F-4D97-AF65-F5344CB8AC3E}">
        <p14:creationId xmlns:p14="http://schemas.microsoft.com/office/powerpoint/2010/main" val="365879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будь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прославлен,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аминь! </a:t>
            </a:r>
          </a:p>
        </p:txBody>
      </p:sp>
    </p:spTree>
    <p:extLst>
      <p:ext uri="{BB962C8B-B14F-4D97-AF65-F5344CB8AC3E}">
        <p14:creationId xmlns:p14="http://schemas.microsoft.com/office/powerpoint/2010/main" val="364283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Аллилуйя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честь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славу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Тебе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воздадим!</a:t>
            </a:r>
          </a:p>
        </p:txBody>
      </p:sp>
    </p:spTree>
    <p:extLst>
      <p:ext uri="{BB962C8B-B14F-4D97-AF65-F5344CB8AC3E}">
        <p14:creationId xmlns:p14="http://schemas.microsoft.com/office/powerpoint/2010/main" val="290838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4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0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 будет Тебе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наш Отец Всеблагой, </a:t>
            </a:r>
          </a:p>
        </p:txBody>
      </p:sp>
    </p:spTree>
    <p:extLst>
      <p:ext uri="{BB962C8B-B14F-4D97-AF65-F5344CB8AC3E}">
        <p14:creationId xmlns:p14="http://schemas.microsoft.com/office/powerpoint/2010/main" val="44433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Вовек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прославленье предвечной хвалой!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будь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прославлен,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аминь! </a:t>
            </a:r>
          </a:p>
        </p:txBody>
      </p:sp>
    </p:spTree>
    <p:extLst>
      <p:ext uri="{BB962C8B-B14F-4D97-AF65-F5344CB8AC3E}">
        <p14:creationId xmlns:p14="http://schemas.microsoft.com/office/powerpoint/2010/main" val="233670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Аллилуйя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честь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славу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Тебе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воздадим!</a:t>
            </a:r>
          </a:p>
        </p:txBody>
      </p:sp>
    </p:spTree>
    <p:extLst>
      <p:ext uri="{BB962C8B-B14F-4D97-AF65-F5344CB8AC3E}">
        <p14:creationId xmlns:p14="http://schemas.microsoft.com/office/powerpoint/2010/main" val="318283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Спаситель,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прими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поклоненье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нас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: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4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Ты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всесильной любовью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смерти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нас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спас.</a:t>
            </a:r>
          </a:p>
        </p:txBody>
      </p:sp>
    </p:spTree>
    <p:extLst>
      <p:ext uri="{BB962C8B-B14F-4D97-AF65-F5344CB8AC3E}">
        <p14:creationId xmlns:p14="http://schemas.microsoft.com/office/powerpoint/2010/main" val="23071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будь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прославлен,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Аллилуйя, аминь! </a:t>
            </a:r>
          </a:p>
        </p:txBody>
      </p:sp>
    </p:spTree>
    <p:extLst>
      <p:ext uri="{BB962C8B-B14F-4D97-AF65-F5344CB8AC3E}">
        <p14:creationId xmlns:p14="http://schemas.microsoft.com/office/powerpoint/2010/main" val="364283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Аллилуйя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честь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славу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Тебе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воздадим!</a:t>
            </a:r>
          </a:p>
        </p:txBody>
      </p:sp>
    </p:spTree>
    <p:extLst>
      <p:ext uri="{BB962C8B-B14F-4D97-AF65-F5344CB8AC3E}">
        <p14:creationId xmlns:p14="http://schemas.microsoft.com/office/powerpoint/2010/main" val="290838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102</Words>
  <Application>Microsoft Macintosh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Myriad Pro Light</vt:lpstr>
      <vt:lpstr>Arial</vt:lpstr>
      <vt:lpstr>Calibri</vt:lpstr>
      <vt:lpstr>Myriad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15</cp:revision>
  <dcterms:created xsi:type="dcterms:W3CDTF">2012-07-25T11:14:36Z</dcterms:created>
  <dcterms:modified xsi:type="dcterms:W3CDTF">2018-04-19T00:29:53Z</dcterms:modified>
</cp:coreProperties>
</file>