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3108"/>
    <a:srgbClr val="743488"/>
    <a:srgbClr val="6A307C"/>
    <a:srgbClr val="79368E"/>
    <a:srgbClr val="9543A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Хвалу, что выше всяких </a:t>
            </a:r>
            <a:r>
              <a:rPr lang="ru-RU" sz="8000" dirty="0" smtClean="0">
                <a:solidFill>
                  <a:schemeClr val="bg1"/>
                </a:solidFill>
                <a:latin typeface="Myriad Pro Light" pitchFamily="34" charset="0"/>
              </a:rPr>
              <a:t>слов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3905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963108"/>
                </a:solidFill>
                <a:latin typeface="Myriad Pro" pitchFamily="34" charset="0"/>
              </a:rPr>
              <a:t>97</a:t>
            </a:r>
            <a:endParaRPr lang="ru-RU" dirty="0" smtClean="0">
              <a:solidFill>
                <a:srgbClr val="963108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2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Петь славу не устанем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глубокой,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искренней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хвалой.</a:t>
            </a:r>
          </a:p>
        </p:txBody>
      </p:sp>
    </p:spTree>
    <p:extLst>
      <p:ext uri="{BB962C8B-B14F-4D97-AF65-F5344CB8AC3E}">
        <p14:creationId xmlns:p14="http://schemas.microsoft.com/office/powerpoint/2010/main" val="29838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89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Хвалу, что выше всяких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слов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Душа Творцу поёт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милость,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щедрость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любовь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всё, что Он даёт.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Приют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мой и отрада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Прибежище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нужде, </a:t>
            </a:r>
          </a:p>
        </p:txBody>
      </p:sp>
    </p:spTree>
    <p:extLst>
      <p:ext uri="{BB962C8B-B14F-4D97-AF65-F5344CB8AC3E}">
        <p14:creationId xmlns:p14="http://schemas.microsoft.com/office/powerpoint/2010/main" val="2645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Спаситель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видит скорби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Всегда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спешит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помощь мне.</a:t>
            </a:r>
          </a:p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1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дарит свет,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тепла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поток,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Ветров, дождей черёд,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будит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крошечный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росток</a:t>
            </a:r>
          </a:p>
        </p:txBody>
      </p:sp>
    </p:spTree>
    <p:extLst>
      <p:ext uri="{BB962C8B-B14F-4D97-AF65-F5344CB8AC3E}">
        <p14:creationId xmlns:p14="http://schemas.microsoft.com/office/powerpoint/2010/main" val="24111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урожай даёт.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Он дарит смертным счастье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Среди земных невзгод,</a:t>
            </a:r>
          </a:p>
        </p:txBody>
      </p:sp>
    </p:spTree>
    <p:extLst>
      <p:ext uri="{BB962C8B-B14F-4D97-AF65-F5344CB8AC3E}">
        <p14:creationId xmlns:p14="http://schemas.microsoft.com/office/powerpoint/2010/main" val="75702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Сквозь горе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ненастье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любовью свет надежды шлёт.</a:t>
            </a:r>
          </a:p>
        </p:txBody>
      </p:sp>
    </p:spTree>
    <p:extLst>
      <p:ext uri="{BB962C8B-B14F-4D97-AF65-F5344CB8AC3E}">
        <p14:creationId xmlns:p14="http://schemas.microsoft.com/office/powerpoint/2010/main" val="12432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мир, что в души наши льёшь,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все дела Твои,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 хлеб насущный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 даёшь</a:t>
            </a:r>
          </a:p>
        </p:txBody>
      </p:sp>
    </p:spTree>
    <p:extLst>
      <p:ext uri="{BB962C8B-B14F-4D97-AF65-F5344CB8AC3E}">
        <p14:creationId xmlns:p14="http://schemas.microsoft.com/office/powerpoint/2010/main" val="346322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награду за труды,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сердцем, и устами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Тебе, Господь Святой,</a:t>
            </a:r>
          </a:p>
        </p:txBody>
      </p:sp>
    </p:spTree>
    <p:extLst>
      <p:ext uri="{BB962C8B-B14F-4D97-AF65-F5344CB8AC3E}">
        <p14:creationId xmlns:p14="http://schemas.microsoft.com/office/powerpoint/2010/main" val="20389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14</cp:revision>
  <dcterms:created xsi:type="dcterms:W3CDTF">2012-07-25T11:14:36Z</dcterms:created>
  <dcterms:modified xsi:type="dcterms:W3CDTF">2012-08-06T13:46:11Z</dcterms:modified>
</cp:coreProperties>
</file>