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108"/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пою, мой дивный Иисус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94</a:t>
            </a:r>
            <a:endParaRPr lang="ru-RU" dirty="0" smtClean="0">
              <a:solidFill>
                <a:srgbClr val="96310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Тебе пою, мой дивный Иисус,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Один лишь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достоин восхваленья.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Пусть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страшен шторм – с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Тобой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не страшусь: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 Тебе мой мир, свобода и спасенье.</a:t>
            </a:r>
          </a:p>
        </p:txBody>
      </p:sp>
    </p:spTree>
    <p:extLst>
      <p:ext uri="{BB962C8B-B14F-4D97-AF65-F5344CB8AC3E}">
        <p14:creationId xmlns:p14="http://schemas.microsoft.com/office/powerpoint/2010/main" val="23976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Благодарю,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Ты нашёл меня,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Направил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в Отчий дом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святой отчизне, </a:t>
            </a:r>
          </a:p>
        </p:txBody>
      </p:sp>
    </p:spTree>
    <p:extLst>
      <p:ext uri="{BB962C8B-B14F-4D97-AF65-F5344CB8AC3E}">
        <p14:creationId xmlns:p14="http://schemas.microsoft.com/office/powerpoint/2010/main" val="1672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Там я в лучах немеркнущего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дня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Забуду все невзгоды 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этой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жизни.</a:t>
            </a:r>
          </a:p>
        </p:txBody>
      </p:sp>
    </p:spTree>
    <p:extLst>
      <p:ext uri="{BB962C8B-B14F-4D97-AF65-F5344CB8AC3E}">
        <p14:creationId xmlns:p14="http://schemas.microsoft.com/office/powerpoint/2010/main" val="32357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Страдал Ты в тяжких муках на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кресте. </a:t>
            </a:r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Всегда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об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этом помню,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Спаситель, </a:t>
            </a:r>
          </a:p>
        </p:txBody>
      </p:sp>
    </p:spTree>
    <p:extLst>
      <p:ext uri="{BB962C8B-B14F-4D97-AF65-F5344CB8AC3E}">
        <p14:creationId xmlns:p14="http://schemas.microsoft.com/office/powerpoint/2010/main" val="367276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Я нахожу покой своей душе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У Твоего креста,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Избавитель.</a:t>
            </a:r>
          </a:p>
        </p:txBody>
      </p:sp>
    </p:spTree>
    <p:extLst>
      <p:ext uri="{BB962C8B-B14F-4D97-AF65-F5344CB8AC3E}">
        <p14:creationId xmlns:p14="http://schemas.microsoft.com/office/powerpoint/2010/main" val="5658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Тебе теперь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весь принадлежу,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Благодарю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чудное спасенье, </a:t>
            </a:r>
          </a:p>
        </p:txBody>
      </p:sp>
    </p:spTree>
    <p:extLst>
      <p:ext uri="{BB962C8B-B14F-4D97-AF65-F5344CB8AC3E}">
        <p14:creationId xmlns:p14="http://schemas.microsoft.com/office/powerpoint/2010/main" val="5944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Тобою больше </a:t>
            </a:r>
            <a:r>
              <a:rPr lang="ru-RU" sz="6400">
                <a:solidFill>
                  <a:schemeClr val="bg1"/>
                </a:solidFill>
                <a:latin typeface="Myriad Pro Light" pitchFamily="34" charset="0"/>
              </a:rPr>
              <a:t>жизни </a:t>
            </a:r>
            <a:r>
              <a:rPr lang="ru-RU" sz="6400" smtClean="0">
                <a:solidFill>
                  <a:schemeClr val="bg1"/>
                </a:solidFill>
                <a:latin typeface="Myriad Pro Light" pitchFamily="34" charset="0"/>
              </a:rPr>
              <a:t>дорожу,</a:t>
            </a:r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И жду с надеждой Твоего явленья.</a:t>
            </a:r>
          </a:p>
        </p:txBody>
      </p:sp>
    </p:spTree>
    <p:extLst>
      <p:ext uri="{BB962C8B-B14F-4D97-AF65-F5344CB8AC3E}">
        <p14:creationId xmlns:p14="http://schemas.microsoft.com/office/powerpoint/2010/main" val="4050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121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13</cp:revision>
  <dcterms:created xsi:type="dcterms:W3CDTF">2012-07-25T11:14:36Z</dcterms:created>
  <dcterms:modified xsi:type="dcterms:W3CDTF">2012-08-06T13:18:31Z</dcterms:modified>
</cp:coreProperties>
</file>