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всё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благодарю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15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93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всё Тебя, Господь, благодарю 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испытанья, трудности в пути,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За слёзы, радость, скорби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страданья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За всё, за всё,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мне даруешь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Ты.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утешенья,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Ты так часто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давал, </a:t>
            </a:r>
          </a:p>
        </p:txBody>
      </p:sp>
    </p:spTree>
    <p:extLst>
      <p:ext uri="{BB962C8B-B14F-4D97-AF65-F5344CB8AC3E}">
        <p14:creationId xmlns:p14="http://schemas.microsoft.com/office/powerpoint/2010/main" val="14319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горькие лишенья,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в испытаньях Ты мне посылал.</a:t>
            </a:r>
          </a:p>
        </p:txBody>
      </p:sp>
    </p:spTree>
    <p:extLst>
      <p:ext uri="{BB962C8B-B14F-4D97-AF65-F5344CB8AC3E}">
        <p14:creationId xmlns:p14="http://schemas.microsoft.com/office/powerpoint/2010/main" val="6010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всё, за всё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благодарю я: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жизнь Твою,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пролитую Кровь, </a:t>
            </a:r>
          </a:p>
        </p:txBody>
      </p:sp>
    </p:spTree>
    <p:extLst>
      <p:ext uri="{BB962C8B-B14F-4D97-AF65-F5344CB8AC3E}">
        <p14:creationId xmlns:p14="http://schemas.microsoft.com/office/powerpoint/2010/main" val="22608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тяжкий крест, благие поученья,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смерть Твою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Твою любовь.</a:t>
            </a:r>
          </a:p>
        </p:txBody>
      </p:sp>
    </p:spTree>
    <p:extLst>
      <p:ext uri="{BB962C8B-B14F-4D97-AF65-F5344CB8AC3E}">
        <p14:creationId xmlns:p14="http://schemas.microsoft.com/office/powerpoint/2010/main" val="3269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2012-08-06T13:09:24Z</dcterms:modified>
</cp:coreProperties>
</file>