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Боже, коснись меня Духом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89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Боже, коснись меня Духом,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Силою облеки,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скорби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дай терпенье,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истине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утверди.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Всё озари Своим светом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Помыслы и пути,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Вечные заветы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сердце моё впиши.</a:t>
            </a:r>
          </a:p>
        </p:txBody>
      </p:sp>
    </p:spTree>
    <p:extLst>
      <p:ext uri="{BB962C8B-B14F-4D97-AF65-F5344CB8AC3E}">
        <p14:creationId xmlns:p14="http://schemas.microsoft.com/office/powerpoint/2010/main" val="17282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Слово любви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прощенья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Дай мне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услышать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вновь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Дарит очищенье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Агнца Святого Кровь. </a:t>
            </a:r>
          </a:p>
        </p:txBody>
      </p:sp>
    </p:spTree>
    <p:extLst>
      <p:ext uri="{BB962C8B-B14F-4D97-AF65-F5344CB8AC3E}">
        <p14:creationId xmlns:p14="http://schemas.microsoft.com/office/powerpoint/2010/main" val="27596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Сердца коснись,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Дух Божий,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Мир освети Собой.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Всех наград дороже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Дар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благодатный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Твой.</a:t>
            </a:r>
          </a:p>
        </p:txBody>
      </p:sp>
    </p:spTree>
    <p:extLst>
      <p:ext uri="{BB962C8B-B14F-4D97-AF65-F5344CB8AC3E}">
        <p14:creationId xmlns:p14="http://schemas.microsoft.com/office/powerpoint/2010/main" val="7914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 Утешитель скорбящих,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Благостный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Дух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Святой!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Молим,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ниспошли нам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Мир, тишину, покой. </a:t>
            </a:r>
          </a:p>
        </p:txBody>
      </p:sp>
    </p:spTree>
    <p:extLst>
      <p:ext uri="{BB962C8B-B14F-4D97-AF65-F5344CB8AC3E}">
        <p14:creationId xmlns:p14="http://schemas.microsoft.com/office/powerpoint/2010/main" val="27262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Пусть воцарится навеки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Божьей любви закон,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Пусть польются реки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Светлой воды живой.</a:t>
            </a:r>
          </a:p>
        </p:txBody>
      </p:sp>
    </p:spTree>
    <p:extLst>
      <p:ext uri="{BB962C8B-B14F-4D97-AF65-F5344CB8AC3E}">
        <p14:creationId xmlns:p14="http://schemas.microsoft.com/office/powerpoint/2010/main" val="19346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2012-08-06T11:41:47Z</dcterms:modified>
</cp:coreProperties>
</file>