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Предвечный Дух, приди!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86</a:t>
            </a:r>
            <a:endParaRPr lang="ru-RU" dirty="0" smtClean="0">
              <a:solidFill>
                <a:srgbClr val="6A30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Предвечный Дух, приди!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свет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царство правды утверди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сердцах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детей.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чувствовать, что в нас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 нами вечно Ты,</a:t>
            </a:r>
          </a:p>
        </p:txBody>
      </p:sp>
    </p:spTree>
    <p:extLst>
      <p:ext uri="{BB962C8B-B14F-4D97-AF65-F5344CB8AC3E}">
        <p14:creationId xmlns:p14="http://schemas.microsoft.com/office/powerpoint/2010/main" val="20033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близок 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светлый час,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пору темноты.</a:t>
            </a:r>
          </a:p>
        </p:txBody>
      </p:sp>
    </p:spTree>
    <p:extLst>
      <p:ext uri="{BB962C8B-B14F-4D97-AF65-F5344CB8AC3E}">
        <p14:creationId xmlns:p14="http://schemas.microsoft.com/office/powerpoint/2010/main" val="2631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глубже познавать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Премудрость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слов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Твоих, </a:t>
            </a:r>
          </a:p>
        </p:txBody>
      </p:sp>
    </p:spTree>
    <p:extLst>
      <p:ext uri="{BB962C8B-B14F-4D97-AF65-F5344CB8AC3E}">
        <p14:creationId xmlns:p14="http://schemas.microsoft.com/office/powerpoint/2010/main" val="17689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нам Твой голос отличать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голосов иных.</a:t>
            </a:r>
          </a:p>
        </p:txBody>
      </p:sp>
    </p:spTree>
    <p:extLst>
      <p:ext uri="{BB962C8B-B14F-4D97-AF65-F5344CB8AC3E}">
        <p14:creationId xmlns:p14="http://schemas.microsoft.com/office/powerpoint/2010/main" val="10192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Предвечный Дух, приди!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мир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излей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сердца, </a:t>
            </a:r>
          </a:p>
        </p:txBody>
      </p:sp>
    </p:spTree>
    <p:extLst>
      <p:ext uri="{BB962C8B-B14F-4D97-AF65-F5344CB8AC3E}">
        <p14:creationId xmlns:p14="http://schemas.microsoft.com/office/powerpoint/2010/main" val="21777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Среди страданий научи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Благодарить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Творца.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86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2012-08-06T11:22:56Z</dcterms:modified>
</cp:coreProperties>
</file>