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Дух Святой, небесный свет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390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85</a:t>
            </a:r>
            <a:endParaRPr lang="ru-RU" dirty="0" smtClean="0">
              <a:solidFill>
                <a:srgbClr val="6A30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Святой, небесный свет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сердце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грешное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излей.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 исчезнет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мрака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след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живительных лучей!</a:t>
            </a:r>
          </a:p>
        </p:txBody>
      </p:sp>
    </p:spTree>
    <p:extLst>
      <p:ext uri="{BB962C8B-B14F-4D97-AF65-F5344CB8AC3E}">
        <p14:creationId xmlns:p14="http://schemas.microsoft.com/office/powerpoint/2010/main" val="17141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Святой,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Твоим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огнём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Сердца моего коснись,</a:t>
            </a:r>
          </a:p>
        </p:txBody>
      </p:sp>
    </p:spTree>
    <p:extLst>
      <p:ext uri="{BB962C8B-B14F-4D97-AF65-F5344CB8AC3E}">
        <p14:creationId xmlns:p14="http://schemas.microsoft.com/office/powerpoint/2010/main" val="10092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зажжётся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вера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нём,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Озаряя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светом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жизнь.</a:t>
            </a:r>
          </a:p>
        </p:txBody>
      </p:sp>
    </p:spTree>
    <p:extLst>
      <p:ext uri="{BB962C8B-B14F-4D97-AF65-F5344CB8AC3E}">
        <p14:creationId xmlns:p14="http://schemas.microsoft.com/office/powerpoint/2010/main" val="333824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Снизойди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 мне 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тиши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Благодатною росой</a:t>
            </a:r>
          </a:p>
        </p:txBody>
      </p:sp>
    </p:spTree>
    <p:extLst>
      <p:ext uri="{BB962C8B-B14F-4D97-AF65-F5344CB8AC3E}">
        <p14:creationId xmlns:p14="http://schemas.microsoft.com/office/powerpoint/2010/main" val="8267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наполни храм души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Снизойди,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Святой!</a:t>
            </a:r>
          </a:p>
        </p:txBody>
      </p:sp>
    </p:spTree>
    <p:extLst>
      <p:ext uri="{BB962C8B-B14F-4D97-AF65-F5344CB8AC3E}">
        <p14:creationId xmlns:p14="http://schemas.microsoft.com/office/powerpoint/2010/main" val="303114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9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64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2012-08-06T11:16:04Z</dcterms:modified>
</cp:coreProperties>
</file>