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3488"/>
    <a:srgbClr val="6A307C"/>
    <a:srgbClr val="79368E"/>
    <a:srgbClr val="9543AF"/>
    <a:srgbClr val="403C96"/>
    <a:srgbClr val="543D87"/>
    <a:srgbClr val="412F67"/>
    <a:srgbClr val="426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28"/>
  </p:normalViewPr>
  <p:slideViewPr>
    <p:cSldViewPr snapToGrid="0">
      <p:cViewPr>
        <p:scale>
          <a:sx n="131" d="100"/>
          <a:sy n="131" d="100"/>
        </p:scale>
        <p:origin x="544" y="-5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651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51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393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03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504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8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05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707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68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498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17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DE144-3988-4DF6-846E-DBE86B76C2AF}" type="datetimeFigureOut">
              <a:rPr lang="ru-RU" smtClean="0"/>
              <a:t>27.04.18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20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3568" y="1955572"/>
            <a:ext cx="77768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dirty="0">
                <a:solidFill>
                  <a:schemeClr val="bg1"/>
                </a:solidFill>
                <a:latin typeface="Myriad Pro Light" pitchFamily="34" charset="0"/>
              </a:rPr>
              <a:t>О Дух Святой, </a:t>
            </a:r>
            <a:endParaRPr lang="ru-RU" sz="80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8000" dirty="0" smtClean="0">
                <a:solidFill>
                  <a:schemeClr val="bg1"/>
                </a:solidFill>
                <a:latin typeface="Myriad Pro Light" pitchFamily="34" charset="0"/>
              </a:rPr>
              <a:t>с </a:t>
            </a:r>
            <a:r>
              <a:rPr lang="ru-RU" sz="8000" dirty="0">
                <a:solidFill>
                  <a:schemeClr val="bg1"/>
                </a:solidFill>
                <a:latin typeface="Myriad Pro Light" pitchFamily="34" charset="0"/>
              </a:rPr>
              <a:t>небес приди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83868" y="4620638"/>
            <a:ext cx="2376264" cy="5353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6A307C"/>
                </a:solidFill>
                <a:latin typeface="Myriad Pro" pitchFamily="34" charset="0"/>
              </a:rPr>
              <a:t>Гимны надежды №84</a:t>
            </a:r>
          </a:p>
        </p:txBody>
      </p:sp>
    </p:spTree>
    <p:extLst>
      <p:ext uri="{BB962C8B-B14F-4D97-AF65-F5344CB8AC3E}">
        <p14:creationId xmlns:p14="http://schemas.microsoft.com/office/powerpoint/2010/main" val="3881231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О Дух Святой,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с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небес приди,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Всех нас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утешь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, наставь, </a:t>
            </a:r>
          </a:p>
        </p:txBody>
      </p:sp>
    </p:spTree>
    <p:extLst>
      <p:ext uri="{BB962C8B-B14F-4D97-AF65-F5344CB8AC3E}">
        <p14:creationId xmlns:p14="http://schemas.microsoft.com/office/powerpoint/2010/main" val="204507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Сердце огнём любви зажги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И к небесам направь!</a:t>
            </a:r>
          </a:p>
        </p:txBody>
      </p:sp>
    </p:spTree>
    <p:extLst>
      <p:ext uri="{BB962C8B-B14F-4D97-AF65-F5344CB8AC3E}">
        <p14:creationId xmlns:p14="http://schemas.microsoft.com/office/powerpoint/2010/main" val="837804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Верою дай подняться нам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Над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суетой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земной, </a:t>
            </a:r>
          </a:p>
        </p:txBody>
      </p:sp>
    </p:spTree>
    <p:extLst>
      <p:ext uri="{BB962C8B-B14F-4D97-AF65-F5344CB8AC3E}">
        <p14:creationId xmlns:p14="http://schemas.microsoft.com/office/powerpoint/2010/main" val="907925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Следовать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по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стопам Христа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Узкой святой тропой.</a:t>
            </a:r>
          </a:p>
        </p:txBody>
      </p:sp>
    </p:spTree>
    <p:extLst>
      <p:ext uri="{BB962C8B-B14F-4D97-AF65-F5344CB8AC3E}">
        <p14:creationId xmlns:p14="http://schemas.microsoft.com/office/powerpoint/2010/main" val="4142493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О Дух Святой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,</a:t>
            </a: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 небес приди,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Нас просвещая вновь, </a:t>
            </a:r>
          </a:p>
        </p:txBody>
      </p:sp>
    </p:spTree>
    <p:extLst>
      <p:ext uri="{BB962C8B-B14F-4D97-AF65-F5344CB8AC3E}">
        <p14:creationId xmlns:p14="http://schemas.microsoft.com/office/powerpoint/2010/main" val="2846174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Силы даруй нам крест нести,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Славя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Твою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любовь!</a:t>
            </a:r>
          </a:p>
        </p:txBody>
      </p:sp>
    </p:spTree>
    <p:extLst>
      <p:ext uri="{BB962C8B-B14F-4D97-AF65-F5344CB8AC3E}">
        <p14:creationId xmlns:p14="http://schemas.microsoft.com/office/powerpoint/2010/main" val="4023347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29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73</Words>
  <Application>Microsoft Macintosh PowerPoint</Application>
  <PresentationFormat>Экран 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Calibri</vt:lpstr>
      <vt:lpstr>Myriad Pro</vt:lpstr>
      <vt:lpstr>Myriad Pro Light</vt:lpstr>
      <vt:lpstr>Arial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HTML</dc:creator>
  <cp:lastModifiedBy>Пользователь Microsoft Office</cp:lastModifiedBy>
  <cp:revision>12</cp:revision>
  <dcterms:created xsi:type="dcterms:W3CDTF">2012-07-25T11:14:36Z</dcterms:created>
  <dcterms:modified xsi:type="dcterms:W3CDTF">2018-04-27T16:48:27Z</dcterms:modified>
</cp:coreProperties>
</file>