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Приди,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Дух Божий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6A307C"/>
                </a:solidFill>
                <a:latin typeface="Myriad Pro" pitchFamily="34" charset="0"/>
              </a:rPr>
              <a:t>№82</a:t>
            </a:r>
            <a:endParaRPr lang="ru-RU" dirty="0" smtClean="0">
              <a:solidFill>
                <a:srgbClr val="6A30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Приди, Дух Божий, вновь,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Открой источник благ,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Чтоб я являл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Твою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Во всех моих делах.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Приди, Дух Божий, вновь,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Всё злое сокруши,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Раскрой глубины Божьих слов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в сердце их впиши.</a:t>
            </a:r>
          </a:p>
        </p:txBody>
      </p:sp>
    </p:spTree>
    <p:extLst>
      <p:ext uri="{BB962C8B-B14F-4D97-AF65-F5344CB8AC3E}">
        <p14:creationId xmlns:p14="http://schemas.microsoft.com/office/powerpoint/2010/main" val="1716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Приди, Дух Божий, вновь,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Очисти храм души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полнотой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Твоих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даров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Нас, слабых, надели.</a:t>
            </a:r>
          </a:p>
        </p:txBody>
      </p:sp>
    </p:spTree>
    <p:extLst>
      <p:ext uri="{BB962C8B-B14F-4D97-AF65-F5344CB8AC3E}">
        <p14:creationId xmlns:p14="http://schemas.microsoft.com/office/powerpoint/2010/main" val="19020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2012-08-06T10:52:09Z</dcterms:modified>
</cp:coreProperties>
</file>