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Боже, открой мои глаза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81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Ты сердце мне открой,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радостью принять </a:t>
            </a:r>
          </a:p>
        </p:txBody>
      </p:sp>
    </p:spTree>
    <p:extLst>
      <p:ext uri="{BB962C8B-B14F-4D97-AF65-F5344CB8AC3E}">
        <p14:creationId xmlns:p14="http://schemas.microsoft.com/office/powerpoint/2010/main" val="3772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незаслуженной любви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Духа Святого благодать. </a:t>
            </a:r>
          </a:p>
        </p:txBody>
      </p:sp>
    </p:spTree>
    <p:extLst>
      <p:ext uri="{BB962C8B-B14F-4D97-AF65-F5344CB8AC3E}">
        <p14:creationId xmlns:p14="http://schemas.microsoft.com/office/powerpoint/2010/main" val="35858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 и молюсь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тишине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Боже мой, пребудь со мной! </a:t>
            </a:r>
          </a:p>
        </p:txBody>
      </p:sp>
    </p:spTree>
    <p:extLst>
      <p:ext uri="{BB962C8B-B14F-4D97-AF65-F5344CB8AC3E}">
        <p14:creationId xmlns:p14="http://schemas.microsoft.com/office/powerpoint/2010/main" val="10557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моё наполни 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42447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открой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глаза,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увидел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свет,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Много вопросов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мне пошли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них ответ. </a:t>
            </a:r>
          </a:p>
        </p:txBody>
      </p:sp>
    </p:spTree>
    <p:extLst>
      <p:ext uri="{BB962C8B-B14F-4D97-AF65-F5344CB8AC3E}">
        <p14:creationId xmlns:p14="http://schemas.microsoft.com/office/powerpoint/2010/main" val="11353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молюсь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 тишине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святую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открой, </a:t>
            </a:r>
          </a:p>
        </p:txBody>
      </p:sp>
    </p:spTree>
    <p:extLst>
      <p:ext uri="{BB962C8B-B14F-4D97-AF65-F5344CB8AC3E}">
        <p14:creationId xmlns:p14="http://schemas.microsoft.com/office/powerpoint/2010/main" val="19708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Разум мой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озари,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4347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приди, отверзи слух,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я слышал голос Твой, </a:t>
            </a:r>
          </a:p>
        </p:txBody>
      </p:sp>
    </p:spTree>
    <p:extLst>
      <p:ext uri="{BB962C8B-B14F-4D97-AF65-F5344CB8AC3E}">
        <p14:creationId xmlns:p14="http://schemas.microsoft.com/office/powerpoint/2010/main" val="18621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звучит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душе моей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Вечною правдой неземной. </a:t>
            </a:r>
          </a:p>
        </p:txBody>
      </p:sp>
    </p:spTree>
    <p:extLst>
      <p:ext uri="{BB962C8B-B14F-4D97-AF65-F5344CB8AC3E}">
        <p14:creationId xmlns:p14="http://schemas.microsoft.com/office/powerpoint/2010/main" val="20223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Жду и молюсь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тишине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Вечную правду мне открой, </a:t>
            </a:r>
          </a:p>
        </p:txBody>
      </p:sp>
    </p:spTree>
    <p:extLst>
      <p:ext uri="{BB962C8B-B14F-4D97-AF65-F5344CB8AC3E}">
        <p14:creationId xmlns:p14="http://schemas.microsoft.com/office/powerpoint/2010/main" val="28794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Буду внимать словам Твоим,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1971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2012-08-06T10:47:14Z</dcterms:modified>
</cp:coreProperties>
</file>