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embeddedFontLst>
    <p:embeddedFont>
      <p:font typeface="Calibri" pitchFamily="34" charset="0"/>
      <p:regular r:id="rId12"/>
      <p:bold r:id="rId13"/>
      <p:italic r:id="rId14"/>
      <p:boldItalic r:id="rId15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43488"/>
    <a:srgbClr val="6A307C"/>
    <a:srgbClr val="79368E"/>
    <a:srgbClr val="9543AF"/>
    <a:srgbClr val="403C96"/>
    <a:srgbClr val="543D87"/>
    <a:srgbClr val="412F67"/>
    <a:srgbClr val="426C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086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1955572"/>
            <a:ext cx="77768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>
                <a:solidFill>
                  <a:schemeClr val="bg1"/>
                </a:solidFill>
                <a:latin typeface="Myriad Pro Light" pitchFamily="34" charset="0"/>
              </a:rPr>
              <a:t>О Духе Вечном и Святом</a:t>
            </a:r>
            <a:endParaRPr lang="ru-RU" sz="8000" dirty="0">
              <a:solidFill>
                <a:schemeClr val="bg1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83868" y="4863905"/>
            <a:ext cx="2376264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6A307C"/>
                </a:solidFill>
                <a:latin typeface="Myriad Pro" pitchFamily="34" charset="0"/>
              </a:rPr>
              <a:t>Гимны надежды </a:t>
            </a:r>
            <a:r>
              <a:rPr lang="ru-RU" dirty="0" smtClean="0">
                <a:solidFill>
                  <a:srgbClr val="6A307C"/>
                </a:solidFill>
                <a:latin typeface="Myriad Pro" pitchFamily="34" charset="0"/>
              </a:rPr>
              <a:t>№</a:t>
            </a:r>
            <a:r>
              <a:rPr lang="ru-RU" dirty="0" smtClean="0">
                <a:solidFill>
                  <a:srgbClr val="6A307C"/>
                </a:solidFill>
                <a:latin typeface="Myriad Pro" pitchFamily="34" charset="0"/>
              </a:rPr>
              <a:t>80</a:t>
            </a:r>
            <a:endParaRPr lang="ru-RU" dirty="0" smtClean="0">
              <a:solidFill>
                <a:srgbClr val="6A307C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231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3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 Духе Вечном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и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Святом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Услышь молитву, Отче мой, </a:t>
            </a: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 чистом пламени живом,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Животворящем всё Собой.</a:t>
            </a:r>
          </a:p>
        </p:txBody>
      </p:sp>
    </p:spTree>
    <p:extLst>
      <p:ext uri="{BB962C8B-B14F-4D97-AF65-F5344CB8AC3E}">
        <p14:creationId xmlns:p14="http://schemas.microsoft.com/office/powerpoint/2010/main" val="281114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Где тот огонь, огонь святой,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Что в сердце Павла запылал, </a:t>
            </a:r>
          </a:p>
        </p:txBody>
      </p:sp>
    </p:spTree>
    <p:extLst>
      <p:ext uri="{BB962C8B-B14F-4D97-AF65-F5344CB8AC3E}">
        <p14:creationId xmlns:p14="http://schemas.microsoft.com/office/powerpoint/2010/main" val="1532893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Что бесконечною хвалой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Уста Давида вдохновлял?</a:t>
            </a:r>
          </a:p>
        </p:txBody>
      </p:sp>
    </p:spTree>
    <p:extLst>
      <p:ext uri="{BB962C8B-B14F-4D97-AF65-F5344CB8AC3E}">
        <p14:creationId xmlns:p14="http://schemas.microsoft.com/office/powerpoint/2010/main" val="199291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Он обитал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груди Ильи,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 словах Исайи веял Он,</a:t>
            </a:r>
          </a:p>
        </p:txBody>
      </p:sp>
    </p:spTree>
    <p:extLst>
      <p:ext uri="{BB962C8B-B14F-4D97-AF65-F5344CB8AC3E}">
        <p14:creationId xmlns:p14="http://schemas.microsoft.com/office/powerpoint/2010/main" val="1247599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в душах избранных Твоих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Писал любви святой закон.</a:t>
            </a:r>
          </a:p>
        </p:txBody>
      </p:sp>
    </p:spTree>
    <p:extLst>
      <p:ext uri="{BB962C8B-B14F-4D97-AF65-F5344CB8AC3E}">
        <p14:creationId xmlns:p14="http://schemas.microsoft.com/office/powerpoint/2010/main" val="1198912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Освобождая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от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всего,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Зажги во мне светильник Твой</a:t>
            </a:r>
          </a:p>
        </p:txBody>
      </p:sp>
    </p:spTree>
    <p:extLst>
      <p:ext uri="{BB962C8B-B14F-4D97-AF65-F5344CB8AC3E}">
        <p14:creationId xmlns:p14="http://schemas.microsoft.com/office/powerpoint/2010/main" val="1757878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в чашу сердца моего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Излей, Господь, Свой Дух Святой!</a:t>
            </a:r>
          </a:p>
        </p:txBody>
      </p:sp>
    </p:spTree>
    <p:extLst>
      <p:ext uri="{BB962C8B-B14F-4D97-AF65-F5344CB8AC3E}">
        <p14:creationId xmlns:p14="http://schemas.microsoft.com/office/powerpoint/2010/main" val="3803173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93</Words>
  <Application>Microsoft Office PowerPoint</Application>
  <PresentationFormat>Экран (4:3)</PresentationFormat>
  <Paragraphs>21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Myriad Pro Light</vt:lpstr>
      <vt:lpstr>Myriad Pro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11</cp:revision>
  <dcterms:created xsi:type="dcterms:W3CDTF">2012-07-25T11:14:36Z</dcterms:created>
  <dcterms:modified xsi:type="dcterms:W3CDTF">2012-08-06T10:20:19Z</dcterms:modified>
</cp:coreProperties>
</file>