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3C96"/>
    <a:srgbClr val="543D87"/>
    <a:srgbClr val="412F67"/>
    <a:srgbClr val="426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28"/>
  </p:normalViewPr>
  <p:slideViewPr>
    <p:cSldViewPr snapToGrid="0">
      <p:cViewPr>
        <p:scale>
          <a:sx n="85" d="100"/>
          <a:sy n="85" d="100"/>
        </p:scale>
        <p:origin x="1864" y="3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651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514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393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031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504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80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054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707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368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498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176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201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3568" y="1955572"/>
            <a:ext cx="777686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dirty="0">
                <a:solidFill>
                  <a:schemeClr val="bg1"/>
                </a:solidFill>
                <a:latin typeface="Myriad Pro Light" pitchFamily="34" charset="0"/>
              </a:rPr>
              <a:t>Жизнь в Иисусе отрадно тиха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383868" y="4510117"/>
            <a:ext cx="2376264" cy="64671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2E9691"/>
                </a:solidFill>
                <a:latin typeface="Myriad Pro" pitchFamily="34" charset="0"/>
              </a:rPr>
              <a:t>Гимны надежды №76</a:t>
            </a:r>
          </a:p>
        </p:txBody>
      </p:sp>
      <p:pic>
        <p:nvPicPr>
          <p:cNvPr id="6" name="Изображение 5"/>
          <p:cNvPicPr>
            <a:picLocks noChangeAspect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564" y="4619317"/>
            <a:ext cx="1609868" cy="1609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398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 сердце смиренье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и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светлый покой,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Льются молитвы живою рекой, </a:t>
            </a:r>
          </a:p>
        </p:txBody>
      </p:sp>
    </p:spTree>
    <p:extLst>
      <p:ext uri="{BB962C8B-B14F-4D97-AF65-F5344CB8AC3E}">
        <p14:creationId xmlns:p14="http://schemas.microsoft.com/office/powerpoint/2010/main" val="2111307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Песни от сердца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я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Господу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шлю.  </a:t>
            </a:r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Господи Боже! Тебя я люблю!</a:t>
            </a:r>
          </a:p>
        </p:txBody>
      </p:sp>
    </p:spTree>
    <p:extLst>
      <p:ext uri="{BB962C8B-B14F-4D97-AF65-F5344CB8AC3E}">
        <p14:creationId xmlns:p14="http://schemas.microsoft.com/office/powerpoint/2010/main" val="1272047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Словно дитя, Иисусом водим,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Я ежедневно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живу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только Им, </a:t>
            </a:r>
          </a:p>
        </p:txBody>
      </p:sp>
    </p:spTree>
    <p:extLst>
      <p:ext uri="{BB962C8B-B14F-4D97-AF65-F5344CB8AC3E}">
        <p14:creationId xmlns:p14="http://schemas.microsoft.com/office/powerpoint/2010/main" val="1165513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Ночью и днём, среди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бурь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и невзгод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Рядом со мною Спаситель идёт.</a:t>
            </a:r>
          </a:p>
        </p:txBody>
      </p:sp>
    </p:spTree>
    <p:extLst>
      <p:ext uri="{BB962C8B-B14F-4D97-AF65-F5344CB8AC3E}">
        <p14:creationId xmlns:p14="http://schemas.microsoft.com/office/powerpoint/2010/main" val="1851567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567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Жизнь в Иисусе отрадно тиха,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 Ним побеждаю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я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силу греха,</a:t>
            </a:r>
          </a:p>
        </p:txBody>
      </p:sp>
    </p:spTree>
    <p:extLst>
      <p:ext uri="{BB962C8B-B14F-4D97-AF65-F5344CB8AC3E}">
        <p14:creationId xmlns:p14="http://schemas.microsoft.com/office/powerpoint/2010/main" val="204507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 верой взираю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на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славу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Твою. </a:t>
            </a:r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Господи Боже, Тебя я люблю!</a:t>
            </a:r>
          </a:p>
        </p:txBody>
      </p:sp>
    </p:spTree>
    <p:extLst>
      <p:ext uri="{BB962C8B-B14F-4D97-AF65-F5344CB8AC3E}">
        <p14:creationId xmlns:p14="http://schemas.microsoft.com/office/powerpoint/2010/main" val="3343065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Словно дитя, Иисусом водим,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Я ежедневно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живу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только Им, </a:t>
            </a:r>
          </a:p>
        </p:txBody>
      </p:sp>
    </p:spTree>
    <p:extLst>
      <p:ext uri="{BB962C8B-B14F-4D97-AF65-F5344CB8AC3E}">
        <p14:creationId xmlns:p14="http://schemas.microsoft.com/office/powerpoint/2010/main" val="1713764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Ночью и днём, среди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бурь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и невзгод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Рядом со мною Спаситель идёт.</a:t>
            </a:r>
          </a:p>
        </p:txBody>
      </p:sp>
    </p:spTree>
    <p:extLst>
      <p:ext uri="{BB962C8B-B14F-4D97-AF65-F5344CB8AC3E}">
        <p14:creationId xmlns:p14="http://schemas.microsoft.com/office/powerpoint/2010/main" val="2527230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Светит ли солнце, иль грянет беда,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Я уповаю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на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Бога всегда,</a:t>
            </a:r>
          </a:p>
        </p:txBody>
      </p:sp>
    </p:spTree>
    <p:extLst>
      <p:ext uri="{BB962C8B-B14F-4D97-AF65-F5344CB8AC3E}">
        <p14:creationId xmlns:p14="http://schemas.microsoft.com/office/powerpoint/2010/main" val="2454182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Знаю, Он слышит молитву мою: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Господи Боже! Тебя я люблю!</a:t>
            </a:r>
          </a:p>
        </p:txBody>
      </p:sp>
    </p:spTree>
    <p:extLst>
      <p:ext uri="{BB962C8B-B14F-4D97-AF65-F5344CB8AC3E}">
        <p14:creationId xmlns:p14="http://schemas.microsoft.com/office/powerpoint/2010/main" val="3572625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Словно дитя, Иисусом водим,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Я ежедневно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живу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только Им, </a:t>
            </a:r>
          </a:p>
        </p:txBody>
      </p:sp>
    </p:spTree>
    <p:extLst>
      <p:ext uri="{BB962C8B-B14F-4D97-AF65-F5344CB8AC3E}">
        <p14:creationId xmlns:p14="http://schemas.microsoft.com/office/powerpoint/2010/main" val="2380901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Ночью и днём, среди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бурь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и невзгод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Рядом со мною Спаситель идёт.</a:t>
            </a:r>
          </a:p>
        </p:txBody>
      </p:sp>
    </p:spTree>
    <p:extLst>
      <p:ext uri="{BB962C8B-B14F-4D97-AF65-F5344CB8AC3E}">
        <p14:creationId xmlns:p14="http://schemas.microsoft.com/office/powerpoint/2010/main" val="2111307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168</Words>
  <Application>Microsoft Macintosh PowerPoint</Application>
  <PresentationFormat>Экран (4:3)</PresentationFormat>
  <Paragraphs>37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Myriad Pro Light</vt:lpstr>
      <vt:lpstr>Arial</vt:lpstr>
      <vt:lpstr>Myriad Pro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HTML</dc:creator>
  <cp:lastModifiedBy>Пользователь Microsoft Office</cp:lastModifiedBy>
  <cp:revision>10</cp:revision>
  <dcterms:created xsi:type="dcterms:W3CDTF">2012-07-25T11:14:36Z</dcterms:created>
  <dcterms:modified xsi:type="dcterms:W3CDTF">2018-03-30T17:03:27Z</dcterms:modified>
</cp:coreProperties>
</file>