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5557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Верный </a:t>
            </a:r>
            <a:r>
              <a:rPr lang="ru-RU" sz="8000" dirty="0" smtClean="0">
                <a:solidFill>
                  <a:schemeClr val="bg1"/>
                </a:solidFill>
                <a:latin typeface="Myriad Pro Light" pitchFamily="34" charset="0"/>
              </a:rPr>
              <a:t>Спаситель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864733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№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75</a:t>
            </a:r>
            <a:endParaRPr lang="ru-RU" dirty="0" smtClean="0">
              <a:solidFill>
                <a:srgbClr val="2E969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39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Верный Спаситель,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мой испытанный Друг,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руки Твои отдаю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Сердце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жизни весну.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мире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долго блуждал,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Правды Твоей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искал, </a:t>
            </a:r>
          </a:p>
        </p:txBody>
      </p:sp>
    </p:spTree>
    <p:extLst>
      <p:ext uri="{BB962C8B-B14F-4D97-AF65-F5344CB8AC3E}">
        <p14:creationId xmlns:p14="http://schemas.microsoft.com/office/powerpoint/2010/main" val="179971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же меня возлюбил,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Принял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грех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простил.</a:t>
            </a:r>
          </a:p>
        </p:txBody>
      </p:sp>
    </p:spTree>
    <p:extLst>
      <p:ext uri="{BB962C8B-B14F-4D97-AF65-F5344CB8AC3E}">
        <p14:creationId xmlns:p14="http://schemas.microsoft.com/office/powerpoint/2010/main" val="88944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Песню о дивной любви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сердце моё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вложи, </a:t>
            </a:r>
          </a:p>
        </p:txBody>
      </p:sp>
    </p:spTree>
    <p:extLst>
      <p:ext uri="{BB962C8B-B14F-4D97-AF65-F5344CB8AC3E}">
        <p14:creationId xmlns:p14="http://schemas.microsoft.com/office/powerpoint/2010/main" val="210153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Дай силы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крест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Твой нести,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родине вечной дойти.</a:t>
            </a:r>
          </a:p>
        </p:txBody>
      </p:sp>
    </p:spTree>
    <p:extLst>
      <p:ext uri="{BB962C8B-B14F-4D97-AF65-F5344CB8AC3E}">
        <p14:creationId xmlns:p14="http://schemas.microsoft.com/office/powerpoint/2010/main" val="170332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38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70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10</cp:revision>
  <dcterms:created xsi:type="dcterms:W3CDTF">2012-07-25T11:14:36Z</dcterms:created>
  <dcterms:modified xsi:type="dcterms:W3CDTF">2012-08-06T09:30:15Z</dcterms:modified>
</cp:coreProperties>
</file>