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74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Руки благодати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7407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73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Руки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благодати, руки Господа,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Мир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покой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объятьях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моего Христа,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Руки те творили много так добра,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Кротко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служили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слава им, хвала!</a:t>
            </a:r>
          </a:p>
        </p:txBody>
      </p:sp>
    </p:spTree>
    <p:extLst>
      <p:ext uri="{BB962C8B-B14F-4D97-AF65-F5344CB8AC3E}">
        <p14:creationId xmlns:p14="http://schemas.microsoft.com/office/powerpoint/2010/main" val="25414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Руки исцеляли страждущих сердца,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Руки благодати доброго Отца, </a:t>
            </a:r>
          </a:p>
        </p:txBody>
      </p:sp>
    </p:spTree>
    <p:extLst>
      <p:ext uri="{BB962C8B-B14F-4D97-AF65-F5344CB8AC3E}">
        <p14:creationId xmlns:p14="http://schemas.microsoft.com/office/powerpoint/2010/main" val="13258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Бурю усмиряли </a:t>
            </a:r>
            <a:r>
              <a:rPr lang="ru-RU" sz="6500" dirty="0" err="1">
                <a:solidFill>
                  <a:schemeClr val="bg1"/>
                </a:solidFill>
                <a:latin typeface="Myriad Pro Light" pitchFamily="34" charset="0"/>
              </a:rPr>
              <a:t>властию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 своей,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Нежно обнимали маленьких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8215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Мир,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грехом объятый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кресту прибил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Руки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благодати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руки Бога сил,</a:t>
            </a:r>
          </a:p>
        </p:txBody>
      </p:sp>
    </p:spTree>
    <p:extLst>
      <p:ext uri="{BB962C8B-B14F-4D97-AF65-F5344CB8AC3E}">
        <p14:creationId xmlns:p14="http://schemas.microsoft.com/office/powerpoint/2010/main" val="42350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из рук пронзённых пролилась для всех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Благодать Христова, побеждая грех.</a:t>
            </a:r>
          </a:p>
        </p:txBody>
      </p:sp>
    </p:spTree>
    <p:extLst>
      <p:ext uri="{BB962C8B-B14F-4D97-AF65-F5344CB8AC3E}">
        <p14:creationId xmlns:p14="http://schemas.microsoft.com/office/powerpoint/2010/main" val="12818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Руки благодати простирает Бог,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Чтобы исцелиться каждый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грешник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мог. </a:t>
            </a:r>
          </a:p>
        </p:txBody>
      </p:sp>
    </p:spTree>
    <p:extLst>
      <p:ext uri="{BB962C8B-B14F-4D97-AF65-F5344CB8AC3E}">
        <p14:creationId xmlns:p14="http://schemas.microsoft.com/office/powerpoint/2010/main" val="23669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Те святые руки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дают покой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меня приводят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Отчий дом родной.</a:t>
            </a:r>
          </a:p>
        </p:txBody>
      </p:sp>
    </p:spTree>
    <p:extLst>
      <p:ext uri="{BB962C8B-B14F-4D97-AF65-F5344CB8AC3E}">
        <p14:creationId xmlns:p14="http://schemas.microsoft.com/office/powerpoint/2010/main" val="22166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2012-08-06T08:57:12Z</dcterms:modified>
</cp:coreProperties>
</file>