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4660"/>
  </p:normalViewPr>
  <p:slideViewPr>
    <p:cSldViewPr snapToGrid="0">
      <p:cViewPr>
        <p:scale>
          <a:sx n="50" d="100"/>
          <a:sy n="50" d="100"/>
        </p:scale>
        <p:origin x="-1110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Как дивна благодать Твоя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6473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72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9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80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дивна благодать Твоя,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Спаситель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Христос!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погибал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мраке зла,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 Ты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 принёс.</a:t>
            </a:r>
          </a:p>
        </p:txBody>
      </p:sp>
    </p:spTree>
    <p:extLst>
      <p:ext uri="{BB962C8B-B14F-4D97-AF65-F5344CB8AC3E}">
        <p14:creationId xmlns:p14="http://schemas.microsoft.com/office/powerpoint/2010/main" val="28897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Коснулась сердца благодать,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Когда поверил я,</a:t>
            </a:r>
          </a:p>
        </p:txBody>
      </p:sp>
    </p:spTree>
    <p:extLst>
      <p:ext uri="{BB962C8B-B14F-4D97-AF65-F5344CB8AC3E}">
        <p14:creationId xmlns:p14="http://schemas.microsoft.com/office/powerpoint/2010/main" val="194392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 может грешника спасти,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любовь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Твоя.</a:t>
            </a:r>
          </a:p>
        </p:txBody>
      </p:sp>
    </p:spTree>
    <p:extLst>
      <p:ext uri="{BB962C8B-B14F-4D97-AF65-F5344CB8AC3E}">
        <p14:creationId xmlns:p14="http://schemas.microsoft.com/office/powerpoint/2010/main" val="27818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Благую весть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послал,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Зажёг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надежды свет.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8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благодатию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 святой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Утешен и согрет.</a:t>
            </a:r>
          </a:p>
        </p:txBody>
      </p:sp>
    </p:spTree>
    <p:extLst>
      <p:ext uri="{BB962C8B-B14F-4D97-AF65-F5344CB8AC3E}">
        <p14:creationId xmlns:p14="http://schemas.microsoft.com/office/powerpoint/2010/main" val="151847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 вечной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родине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моей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буду воспевать </a:t>
            </a:r>
          </a:p>
        </p:txBody>
      </p:sp>
    </p:spTree>
    <p:extLst>
      <p:ext uri="{BB962C8B-B14F-4D97-AF65-F5344CB8AC3E}">
        <p14:creationId xmlns:p14="http://schemas.microsoft.com/office/powerpoint/2010/main" val="403264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Навеки спасшую меня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Святую благодать.</a:t>
            </a:r>
          </a:p>
        </p:txBody>
      </p:sp>
    </p:spTree>
    <p:extLst>
      <p:ext uri="{BB962C8B-B14F-4D97-AF65-F5344CB8AC3E}">
        <p14:creationId xmlns:p14="http://schemas.microsoft.com/office/powerpoint/2010/main" val="54852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79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9</cp:revision>
  <dcterms:created xsi:type="dcterms:W3CDTF">2012-07-25T11:14:36Z</dcterms:created>
  <dcterms:modified xsi:type="dcterms:W3CDTF">2012-08-06T08:46:37Z</dcterms:modified>
</cp:coreProperties>
</file>