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велика </a:t>
            </a: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необъятна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70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Чтобы прощённым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ближним всем, любя, 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25287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велика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необъятна,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Иисус,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Твоя,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Неизреченно благодатна,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в ней сокрыта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жизнь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моя! </a:t>
            </a:r>
          </a:p>
        </p:txBody>
      </p:sp>
    </p:spTree>
    <p:extLst>
      <p:ext uri="{BB962C8B-B14F-4D97-AF65-F5344CB8AC3E}">
        <p14:creationId xmlns:p14="http://schemas.microsoft.com/office/powerpoint/2010/main" val="13822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не постигну никогда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То, что Ты сделал для меня.</a:t>
            </a:r>
          </a:p>
        </p:txBody>
      </p:sp>
    </p:spTree>
    <p:extLst>
      <p:ext uri="{BB962C8B-B14F-4D97-AF65-F5344CB8AC3E}">
        <p14:creationId xmlns:p14="http://schemas.microsoft.com/office/powerpoint/2010/main" val="5792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возлюбил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правых,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только любящих Тебя,</a:t>
            </a:r>
          </a:p>
        </p:txBody>
      </p:sp>
    </p:spTree>
    <p:extLst>
      <p:ext uri="{BB962C8B-B14F-4D97-AF65-F5344CB8AC3E}">
        <p14:creationId xmlns:p14="http://schemas.microsoft.com/office/powerpoint/2010/main" val="9048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грешных, злых и своенравных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нас спасти пришёл, любя. </a:t>
            </a:r>
          </a:p>
        </p:txBody>
      </p:sp>
    </p:spTree>
    <p:extLst>
      <p:ext uri="{BB962C8B-B14F-4D97-AF65-F5344CB8AC3E}">
        <p14:creationId xmlns:p14="http://schemas.microsoft.com/office/powerpoint/2010/main" val="13571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Твоя безмерная 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нас страдает вновь и вновь.</a:t>
            </a:r>
          </a:p>
        </p:txBody>
      </p:sp>
    </p:spTree>
    <p:extLst>
      <p:ext uri="{BB962C8B-B14F-4D97-AF65-F5344CB8AC3E}">
        <p14:creationId xmlns:p14="http://schemas.microsoft.com/office/powerpoint/2010/main" val="16165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Могу ли, в строфах воспевая,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Достойно славить подвиг Твой? </a:t>
            </a:r>
          </a:p>
        </p:txBody>
      </p:sp>
    </p:spTree>
    <p:extLst>
      <p:ext uri="{BB962C8B-B14F-4D97-AF65-F5344CB8AC3E}">
        <p14:creationId xmlns:p14="http://schemas.microsoft.com/office/powerpoint/2010/main" val="40525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древе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кровью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истекая,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искупил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тяжкий мой, </a:t>
            </a:r>
          </a:p>
        </p:txBody>
      </p:sp>
    </p:spTree>
    <p:extLst>
      <p:ext uri="{BB962C8B-B14F-4D97-AF65-F5344CB8AC3E}">
        <p14:creationId xmlns:p14="http://schemas.microsoft.com/office/powerpoint/2010/main" val="23325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112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10</cp:revision>
  <dcterms:created xsi:type="dcterms:W3CDTF">2012-07-25T11:14:36Z</dcterms:created>
  <dcterms:modified xsi:type="dcterms:W3CDTF">2012-08-06T08:32:11Z</dcterms:modified>
</cp:coreProperties>
</file>