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Как прекрасен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закат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№69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Как прекрасен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закат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золотистый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солнца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лучистый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восход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!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 любовь Иисуса прекрасней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желаннее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всех красот.</a:t>
            </a:r>
          </a:p>
        </p:txBody>
      </p:sp>
    </p:spTree>
    <p:extLst>
      <p:ext uri="{BB962C8B-B14F-4D97-AF65-F5344CB8AC3E}">
        <p14:creationId xmlns:p14="http://schemas.microsoft.com/office/powerpoint/2010/main" val="332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Как я счастлив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Христом,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Я счастлив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Христом!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Знаю,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любит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 меня!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Как роскошно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весна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расцветает!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Природа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ликует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поёт </a:t>
            </a:r>
          </a:p>
        </p:txBody>
      </p:sp>
    </p:spTree>
    <p:extLst>
      <p:ext uri="{BB962C8B-B14F-4D97-AF65-F5344CB8AC3E}">
        <p14:creationId xmlns:p14="http://schemas.microsoft.com/office/powerpoint/2010/main" val="35073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 любовь Иисуса прекрасней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желаннее всех красот.</a:t>
            </a:r>
          </a:p>
        </p:txBody>
      </p:sp>
    </p:spTree>
    <p:extLst>
      <p:ext uri="{BB962C8B-B14F-4D97-AF65-F5344CB8AC3E}">
        <p14:creationId xmlns:p14="http://schemas.microsoft.com/office/powerpoint/2010/main" val="255976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Как я счастлив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Христом,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Я счастлив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Христом!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Знаю,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любит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 меня!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10</cp:revision>
  <dcterms:created xsi:type="dcterms:W3CDTF">2012-07-25T11:14:36Z</dcterms:created>
  <dcterms:modified xsi:type="dcterms:W3CDTF">2012-08-06T08:16:44Z</dcterms:modified>
</cp:coreProperties>
</file>