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8" autoAdjust="0"/>
    <p:restoredTop sz="86420" autoAdjust="0"/>
  </p:normalViewPr>
  <p:slideViewPr>
    <p:cSldViewPr snapToGrid="0">
      <p:cViewPr>
        <p:scale>
          <a:sx n="50" d="100"/>
          <a:sy n="50" d="100"/>
        </p:scale>
        <p:origin x="-172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Славно имя Иисуса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№66</a:t>
            </a: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350" y="520262"/>
            <a:ext cx="8093623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Иисуса славьте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 с восторженной хвалой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Он придёт во славе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введёт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край родной.</a:t>
            </a:r>
          </a:p>
        </p:txBody>
      </p:sp>
    </p:spTree>
    <p:extLst>
      <p:ext uri="{BB962C8B-B14F-4D97-AF65-F5344CB8AC3E}">
        <p14:creationId xmlns:p14="http://schemas.microsoft.com/office/powerpoint/2010/main" val="635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друзья!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Воспоём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восторга перед Ним </a:t>
            </a:r>
          </a:p>
        </p:txBody>
      </p:sp>
    </p:spTree>
    <p:extLst>
      <p:ext uri="{BB962C8B-B14F-4D97-AF65-F5344CB8AC3E}">
        <p14:creationId xmlns:p14="http://schemas.microsoft.com/office/powerpoint/2010/main" val="383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падём пред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и славу воздадим!</a:t>
            </a:r>
          </a:p>
        </p:txBody>
      </p:sp>
    </p:spTree>
    <p:extLst>
      <p:ext uri="{BB962C8B-B14F-4D97-AF65-F5344CB8AC3E}">
        <p14:creationId xmlns:p14="http://schemas.microsoft.com/office/powerpoint/2010/main" val="10541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Славно имя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Иисуса! 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Исцеленье в Нём для всех,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покой вселяет в сердце,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Побеждает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всякий грех.</a:t>
            </a:r>
          </a:p>
        </p:txBody>
      </p:sp>
    </p:spTree>
    <p:extLst>
      <p:ext uri="{BB962C8B-B14F-4D97-AF65-F5344CB8AC3E}">
        <p14:creationId xmlns:p14="http://schemas.microsoft.com/office/powerpoint/2010/main" val="15851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друзья!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Воспоём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восторга перед Ним </a:t>
            </a:r>
          </a:p>
        </p:txBody>
      </p:sp>
    </p:spTree>
    <p:extLst>
      <p:ext uri="{BB962C8B-B14F-4D97-AF65-F5344CB8AC3E}">
        <p14:creationId xmlns:p14="http://schemas.microsoft.com/office/powerpoint/2010/main" val="5706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падём пред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и славу воздадим!</a:t>
            </a:r>
          </a:p>
        </p:txBody>
      </p:sp>
    </p:spTree>
    <p:extLst>
      <p:ext uri="{BB962C8B-B14F-4D97-AF65-F5344CB8AC3E}">
        <p14:creationId xmlns:p14="http://schemas.microsoft.com/office/powerpoint/2010/main" val="38767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имя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Счастье, радость нам даёт, </a:t>
            </a:r>
          </a:p>
        </p:txBody>
      </p:sp>
    </p:spTree>
    <p:extLst>
      <p:ext uri="{BB962C8B-B14F-4D97-AF65-F5344CB8AC3E}">
        <p14:creationId xmlns:p14="http://schemas.microsoft.com/office/powerpoint/2010/main" val="17563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мирских сует греховных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небесам влечёт.</a:t>
            </a:r>
          </a:p>
        </p:txBody>
      </p:sp>
    </p:spTree>
    <p:extLst>
      <p:ext uri="{BB962C8B-B14F-4D97-AF65-F5344CB8AC3E}">
        <p14:creationId xmlns:p14="http://schemas.microsoft.com/office/powerpoint/2010/main" val="10714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друзья!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Воспоём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восторга перед Ним </a:t>
            </a:r>
          </a:p>
        </p:txBody>
      </p:sp>
    </p:spTree>
    <p:extLst>
      <p:ext uri="{BB962C8B-B14F-4D97-AF65-F5344CB8AC3E}">
        <p14:creationId xmlns:p14="http://schemas.microsoft.com/office/powerpoint/2010/main" val="2212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падём пред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и славу воздадим!</a:t>
            </a:r>
          </a:p>
        </p:txBody>
      </p:sp>
    </p:spTree>
    <p:extLst>
      <p:ext uri="{BB962C8B-B14F-4D97-AF65-F5344CB8AC3E}">
        <p14:creationId xmlns:p14="http://schemas.microsoft.com/office/powerpoint/2010/main" val="308193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Artyom</cp:lastModifiedBy>
  <cp:revision>11</cp:revision>
  <dcterms:created xsi:type="dcterms:W3CDTF">2012-07-25T11:14:36Z</dcterms:created>
  <dcterms:modified xsi:type="dcterms:W3CDTF">2012-08-19T06:33:04Z</dcterms:modified>
</cp:coreProperties>
</file>