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Как дивно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имя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Иисус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№65</a:t>
            </a: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Иного имени нигде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не найдёшь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жизни, </a:t>
            </a:r>
          </a:p>
        </p:txBody>
      </p:sp>
    </p:spTree>
    <p:extLst>
      <p:ext uri="{BB962C8B-B14F-4D97-AF65-F5344CB8AC3E}">
        <p14:creationId xmlns:p14="http://schemas.microsoft.com/office/powerpoint/2010/main" val="11853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только во Христе,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введёт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отчизну.</a:t>
            </a:r>
          </a:p>
        </p:txBody>
      </p:sp>
    </p:spTree>
    <p:extLst>
      <p:ext uri="{BB962C8B-B14F-4D97-AF65-F5344CB8AC3E}">
        <p14:creationId xmlns:p14="http://schemas.microsoft.com/office/powerpoint/2010/main" val="32587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 пройдёт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о любви всесильной, </a:t>
            </a:r>
          </a:p>
        </p:txBody>
      </p:sp>
    </p:spTree>
    <p:extLst>
      <p:ext uri="{BB962C8B-B14F-4D97-AF65-F5344CB8AC3E}">
        <p14:creationId xmlns:p14="http://schemas.microsoft.com/office/powerpoint/2010/main" val="19441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пусть прославит весь народ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обильной.</a:t>
            </a:r>
          </a:p>
        </p:txBody>
      </p:sp>
    </p:spTree>
    <p:extLst>
      <p:ext uri="{BB962C8B-B14F-4D97-AF65-F5344CB8AC3E}">
        <p14:creationId xmlns:p14="http://schemas.microsoft.com/office/powerpoint/2010/main" val="5652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дивно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Вселяет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радость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всей душой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познать стремлюсь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той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дивной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сладость.</a:t>
            </a:r>
          </a:p>
        </p:txBody>
      </p:sp>
    </p:spTree>
    <p:extLst>
      <p:ext uri="{BB962C8B-B14F-4D97-AF65-F5344CB8AC3E}">
        <p14:creationId xmlns:p14="http://schemas.microsoft.com/office/powerpoint/2010/main" val="34903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 пройдёт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о любви всесильной, </a:t>
            </a:r>
          </a:p>
        </p:txBody>
      </p:sp>
    </p:spTree>
    <p:extLst>
      <p:ext uri="{BB962C8B-B14F-4D97-AF65-F5344CB8AC3E}">
        <p14:creationId xmlns:p14="http://schemas.microsoft.com/office/powerpoint/2010/main" val="9472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пусть прославит весь народ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обильной.</a:t>
            </a:r>
          </a:p>
        </p:txBody>
      </p:sp>
    </p:spTree>
    <p:extLst>
      <p:ext uri="{BB962C8B-B14F-4D97-AF65-F5344CB8AC3E}">
        <p14:creationId xmlns:p14="http://schemas.microsoft.com/office/powerpoint/2010/main" val="39681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этим именем мой дух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смирится.</a:t>
            </a:r>
          </a:p>
        </p:txBody>
      </p:sp>
    </p:spTree>
    <p:extLst>
      <p:ext uri="{BB962C8B-B14F-4D97-AF65-F5344CB8AC3E}">
        <p14:creationId xmlns:p14="http://schemas.microsoft.com/office/powerpoint/2010/main" val="35926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восторженной хвалой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мир пусть преклонится.</a:t>
            </a:r>
          </a:p>
        </p:txBody>
      </p:sp>
    </p:spTree>
    <p:extLst>
      <p:ext uri="{BB962C8B-B14F-4D97-AF65-F5344CB8AC3E}">
        <p14:creationId xmlns:p14="http://schemas.microsoft.com/office/powerpoint/2010/main" val="17558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 пройдёт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о любви всесильной, </a:t>
            </a:r>
          </a:p>
        </p:txBody>
      </p:sp>
    </p:spTree>
    <p:extLst>
      <p:ext uri="{BB962C8B-B14F-4D97-AF65-F5344CB8AC3E}">
        <p14:creationId xmlns:p14="http://schemas.microsoft.com/office/powerpoint/2010/main" val="2553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пусть прославит весь народ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обильной.</a:t>
            </a:r>
          </a:p>
        </p:txBody>
      </p:sp>
    </p:spTree>
    <p:extLst>
      <p:ext uri="{BB962C8B-B14F-4D97-AF65-F5344CB8AC3E}">
        <p14:creationId xmlns:p14="http://schemas.microsoft.com/office/powerpoint/2010/main" val="11853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10</cp:revision>
  <dcterms:created xsi:type="dcterms:W3CDTF">2012-07-25T11:14:36Z</dcterms:created>
  <dcterms:modified xsi:type="dcterms:W3CDTF">2012-08-11T17:11:50Z</dcterms:modified>
</cp:coreProperties>
</file>