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Я знаю </a:t>
            </a:r>
            <a:endParaRPr lang="ru-RU" sz="8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чудесное </a:t>
            </a:r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Имя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6473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64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9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Хвала, поклоненье и слава,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О дивное Имя, Тебе!</a:t>
            </a:r>
          </a:p>
        </p:txBody>
      </p:sp>
    </p:spTree>
    <p:extLst>
      <p:ext uri="{BB962C8B-B14F-4D97-AF65-F5344CB8AC3E}">
        <p14:creationId xmlns:p14="http://schemas.microsoft.com/office/powerpoint/2010/main" val="2489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Ты свет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нам 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во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тьме посылаешь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И всех привлекаешь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к Себе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222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Да прославят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Христа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все народы!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Это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Имя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повсюду звучит, </a:t>
            </a:r>
          </a:p>
        </p:txBody>
      </p:sp>
    </p:spTree>
    <p:extLst>
      <p:ext uri="{BB962C8B-B14F-4D97-AF65-F5344CB8AC3E}">
        <p14:creationId xmlns:p14="http://schemas.microsoft.com/office/powerpoint/2010/main" val="307697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Всех влечёт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к жизни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светлой и новой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спасение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нам дарит.</a:t>
            </a:r>
          </a:p>
        </p:txBody>
      </p:sp>
    </p:spTree>
    <p:extLst>
      <p:ext uri="{BB962C8B-B14F-4D97-AF65-F5344CB8AC3E}">
        <p14:creationId xmlns:p14="http://schemas.microsoft.com/office/powerpoint/2010/main" val="259987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87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Я знаю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чудесное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Имя, 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Велико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и славно Оно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  <a:endParaRPr lang="ru-RU" sz="7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Звучит 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так приятно,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где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правда,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И грозно,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где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царствует зло.</a:t>
            </a:r>
          </a:p>
        </p:txBody>
      </p:sp>
    </p:spTree>
    <p:extLst>
      <p:ext uri="{BB962C8B-B14F-4D97-AF65-F5344CB8AC3E}">
        <p14:creationId xmlns:p14="http://schemas.microsoft.com/office/powerpoint/2010/main" val="6538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Да прославят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Христа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все народы!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Это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Имя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повсюду звучит, </a:t>
            </a:r>
          </a:p>
        </p:txBody>
      </p:sp>
    </p:spTree>
    <p:extLst>
      <p:ext uri="{BB962C8B-B14F-4D97-AF65-F5344CB8AC3E}">
        <p14:creationId xmlns:p14="http://schemas.microsoft.com/office/powerpoint/2010/main" val="306095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Всех влечёт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к жизни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светлой и новой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спасение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нам дарит.</a:t>
            </a:r>
          </a:p>
        </p:txBody>
      </p:sp>
    </p:spTree>
    <p:extLst>
      <p:ext uri="{BB962C8B-B14F-4D97-AF65-F5344CB8AC3E}">
        <p14:creationId xmlns:p14="http://schemas.microsoft.com/office/powerpoint/2010/main" val="428538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 том Имени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мир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и свобода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От власти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греха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страстей, </a:t>
            </a:r>
            <a:endParaRPr lang="ru-RU" sz="7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56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И в Нём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лишь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прямая дорога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К небесной отчизне моей.</a:t>
            </a:r>
          </a:p>
        </p:txBody>
      </p:sp>
    </p:spTree>
    <p:extLst>
      <p:ext uri="{BB962C8B-B14F-4D97-AF65-F5344CB8AC3E}">
        <p14:creationId xmlns:p14="http://schemas.microsoft.com/office/powerpoint/2010/main" val="321140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Да прославят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Христа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все народы!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Это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Имя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повсюду звучит, </a:t>
            </a:r>
          </a:p>
        </p:txBody>
      </p:sp>
    </p:spTree>
    <p:extLst>
      <p:ext uri="{BB962C8B-B14F-4D97-AF65-F5344CB8AC3E}">
        <p14:creationId xmlns:p14="http://schemas.microsoft.com/office/powerpoint/2010/main" val="21037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Всех влечёт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к жизни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светлой и новой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спасение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нам дарит.</a:t>
            </a:r>
          </a:p>
        </p:txBody>
      </p:sp>
    </p:spTree>
    <p:extLst>
      <p:ext uri="{BB962C8B-B14F-4D97-AF65-F5344CB8AC3E}">
        <p14:creationId xmlns:p14="http://schemas.microsoft.com/office/powerpoint/2010/main" val="2489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161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10</cp:revision>
  <dcterms:created xsi:type="dcterms:W3CDTF">2012-07-25T11:14:36Z</dcterms:created>
  <dcterms:modified xsi:type="dcterms:W3CDTF">2012-08-05T17:54:29Z</dcterms:modified>
</cp:coreProperties>
</file>