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Иисус,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лишь слава!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60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к ногам Твоим, рыдая,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Мария,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припаду.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благодати возрастая,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Тебя не отойду.</a:t>
            </a:r>
          </a:p>
        </p:txBody>
      </p:sp>
    </p:spTree>
    <p:extLst>
      <p:ext uri="{BB962C8B-B14F-4D97-AF65-F5344CB8AC3E}">
        <p14:creationId xmlns:p14="http://schemas.microsoft.com/office/powerpoint/2010/main" val="19499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искал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звал. </a:t>
            </a:r>
          </a:p>
        </p:txBody>
      </p:sp>
    </p:spTree>
    <p:extLst>
      <p:ext uri="{BB962C8B-B14F-4D97-AF65-F5344CB8AC3E}">
        <p14:creationId xmlns:p14="http://schemas.microsoft.com/office/powerpoint/2010/main" val="22155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отдал.</a:t>
            </a:r>
          </a:p>
        </p:txBody>
      </p:sp>
    </p:spTree>
    <p:extLst>
      <p:ext uri="{BB962C8B-B14F-4D97-AF65-F5344CB8AC3E}">
        <p14:creationId xmlns:p14="http://schemas.microsoft.com/office/powerpoint/2010/main" val="3493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Крестной смертью Ты Своей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 надежду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Быть средь Божиих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3001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искал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звал. </a:t>
            </a:r>
          </a:p>
        </p:txBody>
      </p:sp>
    </p:spTree>
    <p:extLst>
      <p:ext uri="{BB962C8B-B14F-4D97-AF65-F5344CB8AC3E}">
        <p14:creationId xmlns:p14="http://schemas.microsoft.com/office/powerpoint/2010/main" val="30708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отдал.</a:t>
            </a:r>
          </a:p>
        </p:txBody>
      </p:sp>
    </p:spTree>
    <p:extLst>
      <p:ext uri="{BB962C8B-B14F-4D97-AF65-F5344CB8AC3E}">
        <p14:creationId xmlns:p14="http://schemas.microsoft.com/office/powerpoint/2010/main" val="15577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Долго я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тьме блуждая,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любви Твоей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знал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не знал,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умирая,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Своим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назвал.</a:t>
            </a:r>
          </a:p>
        </p:txBody>
      </p:sp>
    </p:spTree>
    <p:extLst>
      <p:ext uri="{BB962C8B-B14F-4D97-AF65-F5344CB8AC3E}">
        <p14:creationId xmlns:p14="http://schemas.microsoft.com/office/powerpoint/2010/main" val="14131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искал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звал. </a:t>
            </a:r>
          </a:p>
        </p:txBody>
      </p:sp>
    </p:spTree>
    <p:extLst>
      <p:ext uri="{BB962C8B-B14F-4D97-AF65-F5344CB8AC3E}">
        <p14:creationId xmlns:p14="http://schemas.microsoft.com/office/powerpoint/2010/main" val="9223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Иисус, Тебе лишь слава!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отдал.</a:t>
            </a:r>
          </a:p>
        </p:txBody>
      </p:sp>
    </p:spTree>
    <p:extLst>
      <p:ext uri="{BB962C8B-B14F-4D97-AF65-F5344CB8AC3E}">
        <p14:creationId xmlns:p14="http://schemas.microsoft.com/office/powerpoint/2010/main" val="24659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9</cp:revision>
  <dcterms:created xsi:type="dcterms:W3CDTF">2012-07-25T11:14:36Z</dcterms:created>
  <dcterms:modified xsi:type="dcterms:W3CDTF">2012-08-05T15:21:30Z</dcterms:modified>
</cp:coreProperties>
</file>