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несказанный небесный восторг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57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Пусть Спаситель воскресший пребудет в сердцах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изгонит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сомненье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страх.</a:t>
            </a:r>
          </a:p>
        </p:txBody>
      </p:sp>
    </p:spTree>
    <p:extLst>
      <p:ext uri="{BB962C8B-B14F-4D97-AF65-F5344CB8AC3E}">
        <p14:creationId xmlns:p14="http://schemas.microsoft.com/office/powerpoint/2010/main" val="40162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Пусть звучит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просторах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земли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небес: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«Он воистину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славе воскрес!»</a:t>
            </a:r>
          </a:p>
        </p:txBody>
      </p:sp>
    </p:spTree>
    <p:extLst>
      <p:ext uri="{BB962C8B-B14F-4D97-AF65-F5344CB8AC3E}">
        <p14:creationId xmlns:p14="http://schemas.microsoft.com/office/powerpoint/2010/main" val="30016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воскрес!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воскрес!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Нём вечная жизнь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любви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полнота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, полнота! </a:t>
            </a:r>
          </a:p>
        </p:txBody>
      </p:sp>
    </p:spTree>
    <p:extLst>
      <p:ext uri="{BB962C8B-B14F-4D97-AF65-F5344CB8AC3E}">
        <p14:creationId xmlns:p14="http://schemas.microsoft.com/office/powerpoint/2010/main" val="25425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прославят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Иисуса Христа!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прославят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Христа!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О, какой несказанный небесный восторг: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Узы смерти Спаситель расторг!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Цепи ада и зла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навек сокрушил,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6300" dirty="0" err="1">
                <a:solidFill>
                  <a:schemeClr val="bg1"/>
                </a:solidFill>
                <a:latin typeface="Myriad Pro Light" pitchFamily="34" charset="0"/>
              </a:rPr>
              <a:t>смертию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 смерть победил.</a:t>
            </a:r>
          </a:p>
        </p:txBody>
      </p:sp>
    </p:spTree>
    <p:extLst>
      <p:ext uri="{BB962C8B-B14F-4D97-AF65-F5344CB8AC3E}">
        <p14:creationId xmlns:p14="http://schemas.microsoft.com/office/powerpoint/2010/main" val="39782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воскрес!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воскрес!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Нём вечная жизнь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любви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полнота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, полнота! </a:t>
            </a:r>
          </a:p>
        </p:txBody>
      </p:sp>
    </p:spTree>
    <p:extLst>
      <p:ext uri="{BB962C8B-B14F-4D97-AF65-F5344CB8AC3E}">
        <p14:creationId xmlns:p14="http://schemas.microsoft.com/office/powerpoint/2010/main" val="23549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прославят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Иисуса Христа!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прославят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Христа!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воскрес, 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Божественной славой сиял,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 спасённую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землю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взирал. </a:t>
            </a:r>
          </a:p>
        </p:txBody>
      </p:sp>
    </p:spTree>
    <p:extLst>
      <p:ext uri="{BB962C8B-B14F-4D97-AF65-F5344CB8AC3E}">
        <p14:creationId xmlns:p14="http://schemas.microsoft.com/office/powerpoint/2010/main" val="10907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Совершилось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великое чудо чудес: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Наш Спаситель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гроба воскрес!</a:t>
            </a:r>
          </a:p>
          <a:p>
            <a:pPr algn="ctr"/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воскрес!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воскрес!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 Нём вечная жизнь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любви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полнота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, полнота! </a:t>
            </a:r>
          </a:p>
        </p:txBody>
      </p:sp>
    </p:spTree>
    <p:extLst>
      <p:ext uri="{BB962C8B-B14F-4D97-AF65-F5344CB8AC3E}">
        <p14:creationId xmlns:p14="http://schemas.microsoft.com/office/powerpoint/2010/main" val="2498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  <a:endParaRPr lang="ru-RU" sz="63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прославят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Иисуса Христа!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прославят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Христа!</a:t>
            </a:r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173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2012-08-05T14:49:50Z</dcterms:modified>
</cp:coreProperties>
</file>