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78412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Я знаю, жив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Искупитель 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69328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55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знаю, жив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Искупитель,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последний день 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Восставит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вновь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меня,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огда исчезнет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смерти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тень.</a:t>
            </a:r>
          </a:p>
        </p:txBody>
      </p:sp>
    </p:spTree>
    <p:extLst>
      <p:ext uri="{BB962C8B-B14F-4D97-AF65-F5344CB8AC3E}">
        <p14:creationId xmlns:p14="http://schemas.microsoft.com/office/powerpoint/2010/main" val="33796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знаю, жив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Искупитель,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я узрю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Его,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2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Мои глаза узрят Христа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Иисуса моего.</a:t>
            </a:r>
          </a:p>
        </p:txBody>
      </p:sp>
    </p:spTree>
    <p:extLst>
      <p:ext uri="{BB962C8B-B14F-4D97-AF65-F5344CB8AC3E}">
        <p14:creationId xmlns:p14="http://schemas.microsoft.com/office/powerpoint/2010/main" val="253772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знаю,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жив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Искупитель.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Надежды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лучшей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нет!</a:t>
            </a:r>
          </a:p>
        </p:txBody>
      </p:sp>
    </p:spTree>
    <p:extLst>
      <p:ext uri="{BB962C8B-B14F-4D97-AF65-F5344CB8AC3E}">
        <p14:creationId xmlns:p14="http://schemas.microsoft.com/office/powerpoint/2010/main" val="12868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последний день Он воззовёт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Меня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увидеть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свет.</a:t>
            </a:r>
          </a:p>
        </p:txBody>
      </p:sp>
    </p:spTree>
    <p:extLst>
      <p:ext uri="{BB962C8B-B14F-4D97-AF65-F5344CB8AC3E}">
        <p14:creationId xmlns:p14="http://schemas.microsoft.com/office/powerpoint/2010/main" val="147390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72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2012-08-03T11:06:26Z</dcterms:modified>
</cp:coreProperties>
</file>