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8A85"/>
    <a:srgbClr val="2E9691"/>
    <a:srgbClr val="39B9B3"/>
    <a:srgbClr val="3DC3BD"/>
    <a:srgbClr val="FFFFFF"/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7937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Христос </a:t>
            </a:r>
            <a:r>
              <a:rPr lang="ru-RU" sz="8000" dirty="0" smtClean="0">
                <a:solidFill>
                  <a:schemeClr val="bg1"/>
                </a:solidFill>
                <a:latin typeface="Myriad Pro Light" pitchFamily="34" charset="0"/>
              </a:rPr>
              <a:t>воскрес из мёртвых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826633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Гимны надежды №53</a:t>
            </a:r>
          </a:p>
        </p:txBody>
      </p:sp>
    </p:spTree>
    <p:extLst>
      <p:ext uri="{BB962C8B-B14F-4D97-AF65-F5344CB8AC3E}">
        <p14:creationId xmlns:p14="http://schemas.microsoft.com/office/powerpoint/2010/main" val="12449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Христос </a:t>
            </a:r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воскрес</a:t>
            </a:r>
          </a:p>
          <a:p>
            <a:pPr algn="ctr"/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из мёртвых, </a:t>
            </a:r>
          </a:p>
          <a:p>
            <a:pPr algn="ctr"/>
            <a:r>
              <a:rPr lang="ru-RU" sz="6300" dirty="0" err="1">
                <a:solidFill>
                  <a:schemeClr val="bg1"/>
                </a:solidFill>
                <a:latin typeface="Myriad Pro Light" pitchFamily="34" charset="0"/>
              </a:rPr>
              <a:t>Смертию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смерть 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попрал 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И сущим во гробах 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Он жизнь даровал.</a:t>
            </a:r>
          </a:p>
        </p:txBody>
      </p:sp>
    </p:spTree>
    <p:extLst>
      <p:ext uri="{BB962C8B-B14F-4D97-AF65-F5344CB8AC3E}">
        <p14:creationId xmlns:p14="http://schemas.microsoft.com/office/powerpoint/2010/main" val="15561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Христос </a:t>
            </a:r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воскрес</a:t>
            </a:r>
          </a:p>
          <a:p>
            <a:pPr algn="ctr"/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из мёртвых, </a:t>
            </a:r>
          </a:p>
          <a:p>
            <a:pPr algn="ctr"/>
            <a:r>
              <a:rPr lang="ru-RU" sz="6300" dirty="0" err="1">
                <a:solidFill>
                  <a:schemeClr val="bg1"/>
                </a:solidFill>
                <a:latin typeface="Myriad Pro Light" pitchFamily="34" charset="0"/>
              </a:rPr>
              <a:t>Смертию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смерть 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попрал 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И сущим во гробах 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Он жизнь даровал.</a:t>
            </a:r>
          </a:p>
        </p:txBody>
      </p:sp>
    </p:spTree>
    <p:extLst>
      <p:ext uri="{BB962C8B-B14F-4D97-AF65-F5344CB8AC3E}">
        <p14:creationId xmlns:p14="http://schemas.microsoft.com/office/powerpoint/2010/main" val="181586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Христос </a:t>
            </a:r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воскрес</a:t>
            </a:r>
          </a:p>
          <a:p>
            <a:pPr algn="ctr"/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из мёртвых, </a:t>
            </a:r>
          </a:p>
          <a:p>
            <a:pPr algn="ctr"/>
            <a:r>
              <a:rPr lang="ru-RU" sz="6300" dirty="0" err="1">
                <a:solidFill>
                  <a:schemeClr val="bg1"/>
                </a:solidFill>
                <a:latin typeface="Myriad Pro Light" pitchFamily="34" charset="0"/>
              </a:rPr>
              <a:t>Смертию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300" dirty="0" smtClean="0">
                <a:solidFill>
                  <a:schemeClr val="bg1"/>
                </a:solidFill>
                <a:latin typeface="Myriad Pro Light" pitchFamily="34" charset="0"/>
              </a:rPr>
              <a:t>смерть </a:t>
            </a:r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попрал 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И сущим во гробах </a:t>
            </a:r>
          </a:p>
          <a:p>
            <a:pPr algn="ctr"/>
            <a:r>
              <a:rPr lang="ru-RU" sz="6300" dirty="0">
                <a:solidFill>
                  <a:schemeClr val="bg1"/>
                </a:solidFill>
                <a:latin typeface="Myriad Pro Light" pitchFamily="34" charset="0"/>
              </a:rPr>
              <a:t>Он жизнь даровал.</a:t>
            </a:r>
          </a:p>
        </p:txBody>
      </p:sp>
    </p:spTree>
    <p:extLst>
      <p:ext uri="{BB962C8B-B14F-4D97-AF65-F5344CB8AC3E}">
        <p14:creationId xmlns:p14="http://schemas.microsoft.com/office/powerpoint/2010/main" val="245576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3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5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59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Myriad Pro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12</cp:revision>
  <dcterms:created xsi:type="dcterms:W3CDTF">2012-07-25T11:14:36Z</dcterms:created>
  <dcterms:modified xsi:type="dcterms:W3CDTF">2012-08-03T10:46:07Z</dcterms:modified>
</cp:coreProperties>
</file>