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9372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 Иисусу!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36455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№52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град небесный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спасённым путь открыт. </a:t>
            </a:r>
          </a:p>
        </p:txBody>
      </p:sp>
    </p:spTree>
    <p:extLst>
      <p:ext uri="{BB962C8B-B14F-4D97-AF65-F5344CB8AC3E}">
        <p14:creationId xmlns:p14="http://schemas.microsoft.com/office/powerpoint/2010/main" val="42638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Ярким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Божий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светоч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горит.</a:t>
            </a:r>
          </a:p>
        </p:txBody>
      </p:sp>
    </p:spTree>
    <p:extLst>
      <p:ext uri="{BB962C8B-B14F-4D97-AF65-F5344CB8AC3E}">
        <p14:creationId xmlns:p14="http://schemas.microsoft.com/office/powerpoint/2010/main" val="6130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просторам всей Вселенной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 звучит: «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Христос воскрес»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вторить, торжествуя: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«Он воистину воскрес!»</a:t>
            </a:r>
          </a:p>
        </p:txBody>
      </p:sp>
    </p:spTree>
    <p:extLst>
      <p:ext uri="{BB962C8B-B14F-4D97-AF65-F5344CB8AC3E}">
        <p14:creationId xmlns:p14="http://schemas.microsoft.com/office/powerpoint/2010/main" val="40529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Аллилуйя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Иисусу!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навек превознесён!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Победитель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Возведён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вышний трон. </a:t>
            </a:r>
          </a:p>
        </p:txBody>
      </p:sp>
    </p:spTree>
    <p:extLst>
      <p:ext uri="{BB962C8B-B14F-4D97-AF65-F5344CB8AC3E}">
        <p14:creationId xmlns:p14="http://schemas.microsoft.com/office/powerpoint/2010/main" val="36872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Слушай!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Пенье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раздаётся,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поток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могучих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вод, </a:t>
            </a:r>
          </a:p>
        </p:txBody>
      </p:sp>
    </p:spTree>
    <p:extLst>
      <p:ext uri="{BB962C8B-B14F-4D97-AF65-F5344CB8AC3E}">
        <p14:creationId xmlns:p14="http://schemas.microsoft.com/office/powerpoint/2010/main" val="30114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Хор небесный Иисусу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Славословия поёт.</a:t>
            </a:r>
          </a:p>
        </p:txBody>
      </p:sp>
    </p:spTree>
    <p:extLst>
      <p:ext uri="{BB962C8B-B14F-4D97-AF65-F5344CB8AC3E}">
        <p14:creationId xmlns:p14="http://schemas.microsoft.com/office/powerpoint/2010/main" val="19792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Совершилось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ныне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чудо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чудес. </a:t>
            </a:r>
          </a:p>
        </p:txBody>
      </p:sp>
    </p:spTree>
    <p:extLst>
      <p:ext uri="{BB962C8B-B14F-4D97-AF65-F5344CB8AC3E}">
        <p14:creationId xmlns:p14="http://schemas.microsoft.com/office/powerpoint/2010/main" val="19830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Аллилуйя! Искупитель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славе Божией воскрес. </a:t>
            </a:r>
          </a:p>
        </p:txBody>
      </p:sp>
    </p:spTree>
    <p:extLst>
      <p:ext uri="{BB962C8B-B14F-4D97-AF65-F5344CB8AC3E}">
        <p14:creationId xmlns:p14="http://schemas.microsoft.com/office/powerpoint/2010/main" val="20774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Смерть, скажи, твоё где жало?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твоя победа, ад?</a:t>
            </a:r>
          </a:p>
        </p:txBody>
      </p:sp>
    </p:spTree>
    <p:extLst>
      <p:ext uri="{BB962C8B-B14F-4D97-AF65-F5344CB8AC3E}">
        <p14:creationId xmlns:p14="http://schemas.microsoft.com/office/powerpoint/2010/main" val="4348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и правда торжествуют,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Божьей славой мир объят.</a:t>
            </a:r>
          </a:p>
        </p:txBody>
      </p:sp>
    </p:spTree>
    <p:extLst>
      <p:ext uri="{BB962C8B-B14F-4D97-AF65-F5344CB8AC3E}">
        <p14:creationId xmlns:p14="http://schemas.microsoft.com/office/powerpoint/2010/main" val="40314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2012-08-03T10:38:59Z</dcterms:modified>
</cp:coreProperties>
</file>