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7650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наш Спаситель!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7504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51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наш Спаситель!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Смерть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Ты победил, 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Ты один достоин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Славы и хвалы.</a:t>
            </a:r>
          </a:p>
        </p:txBody>
      </p:sp>
    </p:spTree>
    <p:extLst>
      <p:ext uri="{BB962C8B-B14F-4D97-AF65-F5344CB8AC3E}">
        <p14:creationId xmlns:p14="http://schemas.microsoft.com/office/powerpoint/2010/main" val="15665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наш Спаситель!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Смерть Ты победил,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Ты один достоин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Славы и хвалы.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Ангел светозарный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Камень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отвалил,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И воззвал из гроба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Сына Бога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сил.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9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наш Спаситель!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Смерть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Ты победил, 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Ты один достоин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Славы и хвалы.</a:t>
            </a:r>
          </a:p>
        </p:txBody>
      </p:sp>
    </p:spTree>
    <p:extLst>
      <p:ext uri="{BB962C8B-B14F-4D97-AF65-F5344CB8AC3E}">
        <p14:creationId xmlns:p14="http://schemas.microsoft.com/office/powerpoint/2010/main" val="11175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наш Спаситель!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Ты встречаешь нас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У пустого гроба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предрассветный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час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904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Страхи и сомненья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Тают, словно дым,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Словно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воск сгорают 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Пред  лицом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Твоим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наш Спаситель!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Смерть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Ты победил, 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Ты один достоин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Славы и хвалы.</a:t>
            </a:r>
          </a:p>
        </p:txBody>
      </p:sp>
    </p:spTree>
    <p:extLst>
      <p:ext uri="{BB962C8B-B14F-4D97-AF65-F5344CB8AC3E}">
        <p14:creationId xmlns:p14="http://schemas.microsoft.com/office/powerpoint/2010/main" val="36522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наш Спаситель!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Наша жизнь в Тебе.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Победа наша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жизненной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борьбе, </a:t>
            </a:r>
          </a:p>
        </p:txBody>
      </p:sp>
    </p:spTree>
    <p:extLst>
      <p:ext uri="{BB962C8B-B14F-4D97-AF65-F5344CB8AC3E}">
        <p14:creationId xmlns:p14="http://schemas.microsoft.com/office/powerpoint/2010/main" val="26371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Ты ведёшь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народ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Свой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 высоте небес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преодолеем: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Ты для нас воскрес!</a:t>
            </a:r>
          </a:p>
        </p:txBody>
      </p:sp>
    </p:spTree>
    <p:extLst>
      <p:ext uri="{BB962C8B-B14F-4D97-AF65-F5344CB8AC3E}">
        <p14:creationId xmlns:p14="http://schemas.microsoft.com/office/powerpoint/2010/main" val="179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149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12</cp:revision>
  <dcterms:created xsi:type="dcterms:W3CDTF">2012-07-25T11:14:36Z</dcterms:created>
  <dcterms:modified xsi:type="dcterms:W3CDTF">2012-08-03T10:26:03Z</dcterms:modified>
</cp:coreProperties>
</file>