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A85"/>
    <a:srgbClr val="2E9691"/>
    <a:srgbClr val="39B9B3"/>
    <a:srgbClr val="3DC3BD"/>
    <a:srgbClr val="FFFFF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2748" y="-13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Глава в венце терновом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8378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№43</a:t>
            </a: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 муки </a:t>
            </a:r>
            <a:endParaRPr lang="en-US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созерцая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Сражённый ум молчит. </a:t>
            </a:r>
          </a:p>
        </p:txBody>
      </p:sp>
    </p:spTree>
    <p:extLst>
      <p:ext uri="{BB962C8B-B14F-4D97-AF65-F5344CB8AC3E}">
        <p14:creationId xmlns:p14="http://schemas.microsoft.com/office/powerpoint/2010/main" val="390300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Тебя благословляя,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Душа моя горит </a:t>
            </a:r>
          </a:p>
        </p:txBody>
      </p:sp>
    </p:spTree>
    <p:extLst>
      <p:ext uri="{BB962C8B-B14F-4D97-AF65-F5344CB8AC3E}">
        <p14:creationId xmlns:p14="http://schemas.microsoft.com/office/powerpoint/2010/main" val="205332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Горит святым желаньем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ногам Твоим припасть: </a:t>
            </a:r>
          </a:p>
        </p:txBody>
      </p:sp>
    </p:spTree>
    <p:extLst>
      <p:ext uri="{BB962C8B-B14F-4D97-AF65-F5344CB8AC3E}">
        <p14:creationId xmlns:p14="http://schemas.microsoft.com/office/powerpoint/2010/main" val="31207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мукой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страданьем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Наш мир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навеки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спас.</a:t>
            </a:r>
          </a:p>
        </p:txBody>
      </p:sp>
    </p:spTree>
    <p:extLst>
      <p:ext uri="{BB962C8B-B14F-4D97-AF65-F5344CB8AC3E}">
        <p14:creationId xmlns:p14="http://schemas.microsoft.com/office/powerpoint/2010/main" val="82551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81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Глава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венце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терновом,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лик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святой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крови,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Творец так коронован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Творением </a:t>
            </a:r>
            <a:endParaRPr lang="en-US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Своим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887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Владыка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Вселенной,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Небесных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сонмов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Царь </a:t>
            </a:r>
          </a:p>
        </p:txBody>
      </p:sp>
    </p:spTree>
    <p:extLst>
      <p:ext uri="{BB962C8B-B14F-4D97-AF65-F5344CB8AC3E}">
        <p14:creationId xmlns:p14="http://schemas.microsoft.com/office/powerpoint/2010/main" val="376532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Рабами зла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тленья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Возложен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алтарь.</a:t>
            </a:r>
          </a:p>
        </p:txBody>
      </p:sp>
    </p:spTree>
    <p:extLst>
      <p:ext uri="{BB962C8B-B14F-4D97-AF65-F5344CB8AC3E}">
        <p14:creationId xmlns:p14="http://schemas.microsoft.com/office/powerpoint/2010/main" val="166419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что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так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унижен,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что </a:t>
            </a:r>
            <a:endParaRPr lang="en-US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осуждён, </a:t>
            </a:r>
          </a:p>
        </p:txBody>
      </p:sp>
    </p:spTree>
    <p:extLst>
      <p:ext uri="{BB962C8B-B14F-4D97-AF65-F5344CB8AC3E}">
        <p14:creationId xmlns:p14="http://schemas.microsoft.com/office/powerpoint/2010/main" val="237089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Избит, обезображен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к древу пригвождён? </a:t>
            </a:r>
          </a:p>
        </p:txBody>
      </p:sp>
    </p:spTree>
    <p:extLst>
      <p:ext uri="{BB962C8B-B14F-4D97-AF65-F5344CB8AC3E}">
        <p14:creationId xmlns:p14="http://schemas.microsoft.com/office/powerpoint/2010/main" val="171197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мучим, </a:t>
            </a:r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истязуем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грех,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тяжкий мой, </a:t>
            </a:r>
          </a:p>
        </p:txBody>
      </p:sp>
    </p:spTree>
    <p:extLst>
      <p:ext uri="{BB962C8B-B14F-4D97-AF65-F5344CB8AC3E}">
        <p14:creationId xmlns:p14="http://schemas.microsoft.com/office/powerpoint/2010/main" val="77351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Безвинный, наказуем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грешного - Святой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8981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109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HTML</cp:lastModifiedBy>
  <cp:revision>12</cp:revision>
  <dcterms:created xsi:type="dcterms:W3CDTF">2012-07-25T11:14:36Z</dcterms:created>
  <dcterms:modified xsi:type="dcterms:W3CDTF">2012-08-03T09:06:46Z</dcterms:modified>
</cp:coreProperties>
</file>