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67" r:id="rId6"/>
    <p:sldId id="259" r:id="rId7"/>
    <p:sldId id="268" r:id="rId8"/>
    <p:sldId id="271" r:id="rId9"/>
    <p:sldId id="272" r:id="rId10"/>
    <p:sldId id="261" r:id="rId11"/>
    <p:sldId id="269" r:id="rId12"/>
    <p:sldId id="273" r:id="rId13"/>
    <p:sldId id="274" r:id="rId14"/>
    <p:sldId id="263" r:id="rId15"/>
    <p:sldId id="270" r:id="rId16"/>
    <p:sldId id="275" r:id="rId17"/>
    <p:sldId id="276" r:id="rId18"/>
    <p:sldId id="265" r:id="rId19"/>
  </p:sldIdLst>
  <p:sldSz cx="9144000" cy="6858000" type="screen4x3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8A85"/>
    <a:srgbClr val="2E9691"/>
    <a:srgbClr val="39B9B3"/>
    <a:srgbClr val="3DC3BD"/>
    <a:srgbClr val="FFFFFF"/>
    <a:srgbClr val="403C96"/>
    <a:srgbClr val="543D87"/>
    <a:srgbClr val="412F67"/>
    <a:srgbClr val="426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956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78412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У креста, Спаситель мой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3868" y="4731383"/>
            <a:ext cx="2376264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Гимны надежды №43</a:t>
            </a:r>
          </a:p>
        </p:txBody>
      </p:sp>
    </p:spTree>
    <p:extLst>
      <p:ext uri="{BB962C8B-B14F-4D97-AF65-F5344CB8AC3E}">
        <p14:creationId xmlns:p14="http://schemas.microsoft.com/office/powerpoint/2010/main" val="124492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 креста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открылась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мне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Благодать святая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: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99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За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меня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молился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Кровью истекая.</a:t>
            </a:r>
          </a:p>
        </p:txBody>
      </p:sp>
    </p:spTree>
    <p:extLst>
      <p:ext uri="{BB962C8B-B14F-4D97-AF65-F5344CB8AC3E}">
        <p14:creationId xmlns:p14="http://schemas.microsoft.com/office/powerpoint/2010/main" val="14238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 креста,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у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креста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Всех грехов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прощенье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47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У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креста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душа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нашла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Мир, успокоенье.</a:t>
            </a:r>
          </a:p>
        </p:txBody>
      </p:sp>
    </p:spTree>
    <p:extLst>
      <p:ext uri="{BB962C8B-B14F-4D97-AF65-F5344CB8AC3E}">
        <p14:creationId xmlns:p14="http://schemas.microsoft.com/office/powerpoint/2010/main" val="106635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У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креста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получил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Дивный дар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спасенья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40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У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креста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желаю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ждать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Твоего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явленья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.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92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 креста,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у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креста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Всех грехов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прощенье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47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У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креста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душа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нашла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Мир, успокоенье.</a:t>
            </a:r>
          </a:p>
        </p:txBody>
      </p:sp>
    </p:spTree>
    <p:extLst>
      <p:ext uri="{BB962C8B-B14F-4D97-AF65-F5344CB8AC3E}">
        <p14:creationId xmlns:p14="http://schemas.microsoft.com/office/powerpoint/2010/main" val="106635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1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 креста,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Спаситель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Пребывать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желаю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.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17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Там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родник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любви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святой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Сердце исцеляет.</a:t>
            </a:r>
          </a:p>
        </p:txBody>
      </p:sp>
    </p:spTree>
    <p:extLst>
      <p:ext uri="{BB962C8B-B14F-4D97-AF65-F5344CB8AC3E}">
        <p14:creationId xmlns:p14="http://schemas.microsoft.com/office/powerpoint/2010/main" val="371968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 креста,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у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креста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Всех грехов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прощенье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86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У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креста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душа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нашла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Мир, успокоенье.</a:t>
            </a:r>
          </a:p>
        </p:txBody>
      </p:sp>
    </p:spTree>
    <p:extLst>
      <p:ext uri="{BB962C8B-B14F-4D97-AF65-F5344CB8AC3E}">
        <p14:creationId xmlns:p14="http://schemas.microsoft.com/office/powerpoint/2010/main" val="155083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У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креста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любовь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Твоя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Жизнь всю изменила, </a:t>
            </a:r>
          </a:p>
        </p:txBody>
      </p:sp>
    </p:spTree>
    <p:extLst>
      <p:ext uri="{BB962C8B-B14F-4D97-AF65-F5344CB8AC3E}">
        <p14:creationId xmlns:p14="http://schemas.microsoft.com/office/powerpoint/2010/main" val="357606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Сердце гордое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моё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Навсегда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пленила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89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 креста,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у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креста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Всех грехов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прощенье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47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У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креста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душа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нашла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Мир, успокоенье.</a:t>
            </a:r>
          </a:p>
        </p:txBody>
      </p:sp>
    </p:spTree>
    <p:extLst>
      <p:ext uri="{BB962C8B-B14F-4D97-AF65-F5344CB8AC3E}">
        <p14:creationId xmlns:p14="http://schemas.microsoft.com/office/powerpoint/2010/main" val="106635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133</Words>
  <Application>Microsoft Office PowerPoint</Application>
  <PresentationFormat>Экран (4:3)</PresentationFormat>
  <Paragraphs>50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Myriad Pro Light</vt:lpstr>
      <vt:lpstr>Calibri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Artyom</cp:lastModifiedBy>
  <cp:revision>12</cp:revision>
  <dcterms:created xsi:type="dcterms:W3CDTF">2012-07-25T11:14:36Z</dcterms:created>
  <dcterms:modified xsi:type="dcterms:W3CDTF">2012-09-29T09:15:34Z</dcterms:modified>
</cp:coreProperties>
</file>