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 snapToGrid="0">
      <p:cViewPr>
        <p:scale>
          <a:sx n="50" d="100"/>
          <a:sy n="50" d="100"/>
        </p:scale>
        <p:origin x="-107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Пойте, братья, песнь хваленья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49060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№41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же, собратья, верны,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служить, </a:t>
            </a:r>
          </a:p>
        </p:txBody>
      </p:sp>
    </p:spTree>
    <p:extLst>
      <p:ext uri="{BB962C8B-B14F-4D97-AF65-F5344CB8AC3E}">
        <p14:creationId xmlns:p14="http://schemas.microsoft.com/office/powerpoint/2010/main" val="9201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душой, нелицемерно,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Искренно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любить.</a:t>
            </a:r>
          </a:p>
        </p:txBody>
      </p:sp>
    </p:spTree>
    <p:extLst>
      <p:ext uri="{BB962C8B-B14F-4D97-AF65-F5344CB8AC3E}">
        <p14:creationId xmlns:p14="http://schemas.microsoft.com/office/powerpoint/2010/main" val="7807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Пойте, братья, гимн хваленья,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несите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Христе </a:t>
            </a:r>
          </a:p>
        </p:txBody>
      </p:sp>
    </p:spTree>
    <p:extLst>
      <p:ext uri="{BB962C8B-B14F-4D97-AF65-F5344CB8AC3E}">
        <p14:creationId xmlns:p14="http://schemas.microsoft.com/office/powerpoint/2010/main" val="4603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Подвиг нашего спасенья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кресте.</a:t>
            </a:r>
          </a:p>
        </p:txBody>
      </p:sp>
    </p:spTree>
    <p:extLst>
      <p:ext uri="{BB962C8B-B14F-4D97-AF65-F5344CB8AC3E}">
        <p14:creationId xmlns:p14="http://schemas.microsoft.com/office/powerpoint/2010/main" val="27391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Пойте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братья, песнь хваленья,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святому изволенью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зла.</a:t>
            </a:r>
          </a:p>
        </p:txBody>
      </p:sp>
    </p:spTree>
    <p:extLst>
      <p:ext uri="{BB962C8B-B14F-4D97-AF65-F5344CB8AC3E}">
        <p14:creationId xmlns:p14="http://schemas.microsoft.com/office/powerpoint/2010/main" val="18357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Пойте, братья, гимн хваленья,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несите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Христе </a:t>
            </a:r>
          </a:p>
        </p:txBody>
      </p:sp>
    </p:spTree>
    <p:extLst>
      <p:ext uri="{BB962C8B-B14F-4D97-AF65-F5344CB8AC3E}">
        <p14:creationId xmlns:p14="http://schemas.microsoft.com/office/powerpoint/2010/main" val="36392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Подвиг нашего спасенья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кресте.</a:t>
            </a:r>
          </a:p>
        </p:txBody>
      </p:sp>
    </p:spTree>
    <p:extLst>
      <p:ext uri="{BB962C8B-B14F-4D97-AF65-F5344CB8AC3E}">
        <p14:creationId xmlns:p14="http://schemas.microsoft.com/office/powerpoint/2010/main" val="31009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кресте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греха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искупил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воскреснув, Избавитель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победил.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Пойте, братья, гимн хваленья,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несите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Христе </a:t>
            </a:r>
          </a:p>
        </p:txBody>
      </p:sp>
    </p:spTree>
    <p:extLst>
      <p:ext uri="{BB962C8B-B14F-4D97-AF65-F5344CB8AC3E}">
        <p14:creationId xmlns:p14="http://schemas.microsoft.com/office/powerpoint/2010/main" val="26836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Подвиг нашего спасенья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кресте.</a:t>
            </a:r>
          </a:p>
        </p:txBody>
      </p:sp>
    </p:spTree>
    <p:extLst>
      <p:ext uri="{BB962C8B-B14F-4D97-AF65-F5344CB8AC3E}">
        <p14:creationId xmlns:p14="http://schemas.microsoft.com/office/powerpoint/2010/main" val="9201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2012-08-03T08:13:33Z</dcterms:modified>
</cp:coreProperties>
</file>