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Воспою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Христа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№40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любовь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глубока,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Необъятна, высока! </a:t>
            </a:r>
          </a:p>
        </p:txBody>
      </p:sp>
    </p:spTree>
    <p:extLst>
      <p:ext uri="{BB962C8B-B14F-4D97-AF65-F5344CB8AC3E}">
        <p14:creationId xmlns:p14="http://schemas.microsoft.com/office/powerpoint/2010/main" val="2456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устану воспевать,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Божью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36141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Христа,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Вознесут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уста: </a:t>
            </a:r>
          </a:p>
        </p:txBody>
      </p:sp>
    </p:spTree>
    <p:extLst>
      <p:ext uri="{BB962C8B-B14F-4D97-AF65-F5344CB8AC3E}">
        <p14:creationId xmlns:p14="http://schemas.microsoft.com/office/powerpoint/2010/main" val="23553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Умер Он,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мог жить,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стопам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ходить.</a:t>
            </a:r>
          </a:p>
        </p:txBody>
      </p:sp>
    </p:spTree>
    <p:extLst>
      <p:ext uri="{BB962C8B-B14F-4D97-AF65-F5344CB8AC3E}">
        <p14:creationId xmlns:p14="http://schemas.microsoft.com/office/powerpoint/2010/main" val="24494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Воспою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Христа: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Умер Он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мук креста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меня и за тебя,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нас,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грешных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r>
              <a:rPr lang="ru-RU" sz="7200" dirty="0" err="1" smtClean="0">
                <a:solidFill>
                  <a:schemeClr val="bg1"/>
                </a:solidFill>
                <a:latin typeface="Myriad Pro Light" pitchFamily="34" charset="0"/>
              </a:rPr>
              <a:t>возлюбя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Христа,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Вознесут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уста: </a:t>
            </a:r>
          </a:p>
        </p:txBody>
      </p:sp>
    </p:spTree>
    <p:extLst>
      <p:ext uri="{BB962C8B-B14F-4D97-AF65-F5344CB8AC3E}">
        <p14:creationId xmlns:p14="http://schemas.microsoft.com/office/powerpoint/2010/main" val="33968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Умер Он,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мог жить,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стопам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ходить.</a:t>
            </a:r>
          </a:p>
        </p:txBody>
      </p:sp>
    </p:spTree>
    <p:extLst>
      <p:ext uri="{BB962C8B-B14F-4D97-AF65-F5344CB8AC3E}">
        <p14:creationId xmlns:p14="http://schemas.microsoft.com/office/powerpoint/2010/main" val="906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Прежде, чем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слабый вздох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услышал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Бог,</a:t>
            </a:r>
          </a:p>
        </p:txBody>
      </p:sp>
    </p:spTree>
    <p:extLst>
      <p:ext uri="{BB962C8B-B14F-4D97-AF65-F5344CB8AC3E}">
        <p14:creationId xmlns:p14="http://schemas.microsoft.com/office/powerpoint/2010/main" val="13103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слёзы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лил,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молитвы возносил.</a:t>
            </a:r>
          </a:p>
        </p:txBody>
      </p:sp>
    </p:spTree>
    <p:extLst>
      <p:ext uri="{BB962C8B-B14F-4D97-AF65-F5344CB8AC3E}">
        <p14:creationId xmlns:p14="http://schemas.microsoft.com/office/powerpoint/2010/main" val="4388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Христа,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Вознесут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уста: </a:t>
            </a:r>
          </a:p>
        </p:txBody>
      </p:sp>
    </p:spTree>
    <p:extLst>
      <p:ext uri="{BB962C8B-B14F-4D97-AF65-F5344CB8AC3E}">
        <p14:creationId xmlns:p14="http://schemas.microsoft.com/office/powerpoint/2010/main" val="28732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Умер Он,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мог жить,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стопам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ходить.</a:t>
            </a:r>
          </a:p>
        </p:txBody>
      </p:sp>
    </p:spTree>
    <p:extLst>
      <p:ext uri="{BB962C8B-B14F-4D97-AF65-F5344CB8AC3E}">
        <p14:creationId xmlns:p14="http://schemas.microsoft.com/office/powerpoint/2010/main" val="2456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133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2012-08-03T07:59:36Z</dcterms:modified>
</cp:coreProperties>
</file>