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29411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Победа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Иисуса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771900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38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дремлющий Гефсиманский сад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Иисус входил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Боль и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тоска - </a:t>
            </a: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 Его глазах,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Огонь борьбы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 груди. </a:t>
            </a:r>
          </a:p>
        </p:txBody>
      </p:sp>
    </p:spTree>
    <p:extLst>
      <p:ext uri="{BB962C8B-B14F-4D97-AF65-F5344CB8AC3E}">
        <p14:creationId xmlns:p14="http://schemas.microsoft.com/office/powerpoint/2010/main" val="27712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Невинное сердце стенало в Нём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Под гнётом грехов людей земли, </a:t>
            </a:r>
          </a:p>
        </p:txBody>
      </p:sp>
    </p:spTree>
    <p:extLst>
      <p:ext uri="{BB962C8B-B14F-4D97-AF65-F5344CB8AC3E}">
        <p14:creationId xmlns:p14="http://schemas.microsoft.com/office/powerpoint/2010/main" val="40859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 был страданьем искажён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Спасителя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бледный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лик.</a:t>
            </a:r>
          </a:p>
        </p:txBody>
      </p:sp>
    </p:spTree>
    <p:extLst>
      <p:ext uri="{BB962C8B-B14F-4D97-AF65-F5344CB8AC3E}">
        <p14:creationId xmlns:p14="http://schemas.microsoft.com/office/powerpoint/2010/main" val="37335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Светом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небес</a:t>
            </a: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был озарён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Иисус в мольбе. </a:t>
            </a:r>
          </a:p>
        </p:txBody>
      </p:sp>
    </p:spTree>
    <p:extLst>
      <p:ext uri="{BB962C8B-B14F-4D97-AF65-F5344CB8AC3E}">
        <p14:creationId xmlns:p14="http://schemas.microsoft.com/office/powerpoint/2010/main" val="42330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Вижу: из сада вышел Он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Навстречу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злой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толпе,</a:t>
            </a:r>
          </a:p>
        </p:txBody>
      </p:sp>
    </p:spTree>
    <p:extLst>
      <p:ext uri="{BB962C8B-B14F-4D97-AF65-F5344CB8AC3E}">
        <p14:creationId xmlns:p14="http://schemas.microsoft.com/office/powerpoint/2010/main" val="327928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Спокойно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вступил Он в борьбу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с врагом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стал Победителем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наш Царь, </a:t>
            </a:r>
          </a:p>
          <a:p>
            <a:pPr algn="ctr"/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 в сердце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любящем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Своём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Принёс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спасенья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дар.</a:t>
            </a:r>
          </a:p>
        </p:txBody>
      </p:sp>
    </p:spTree>
    <p:extLst>
      <p:ext uri="{BB962C8B-B14F-4D97-AF65-F5344CB8AC3E}">
        <p14:creationId xmlns:p14="http://schemas.microsoft.com/office/powerpoint/2010/main" val="25065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12</cp:revision>
  <dcterms:created xsi:type="dcterms:W3CDTF">2012-07-25T11:14:36Z</dcterms:created>
  <dcterms:modified xsi:type="dcterms:W3CDTF">2012-08-03T07:34:11Z</dcterms:modified>
</cp:coreProperties>
</file>