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embeddedFontLst>
    <p:embeddedFont>
      <p:font typeface="Calibri" pitchFamily="34" charset="0"/>
      <p:regular r:id="rId14"/>
      <p:bold r:id="rId15"/>
      <p:italic r:id="rId16"/>
      <p:boldItalic r:id="rId17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A8A85"/>
    <a:srgbClr val="2E9691"/>
    <a:srgbClr val="39B9B3"/>
    <a:srgbClr val="3DC3BD"/>
    <a:srgbClr val="FFFFFF"/>
    <a:srgbClr val="403C96"/>
    <a:srgbClr val="543D87"/>
    <a:srgbClr val="412F67"/>
    <a:srgbClr val="426C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-1086" y="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51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2514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539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031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504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8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0541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3707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368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49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7176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ADE144-3988-4DF6-846E-DBE86B76C2AF}" type="datetimeFigureOut">
              <a:rPr lang="ru-RU" smtClean="0"/>
              <a:t>02.08.2012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79907F-B7A3-47DD-8192-175AA947041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6201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83568" y="1492240"/>
            <a:ext cx="777686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7200" dirty="0" smtClean="0">
                <a:solidFill>
                  <a:schemeClr val="bg1"/>
                </a:solidFill>
                <a:latin typeface="Myriad Pro Light" pitchFamily="34" charset="0"/>
              </a:rPr>
              <a:t>глухой полночной </a:t>
            </a:r>
            <a:r>
              <a:rPr lang="ru-RU" sz="7200" dirty="0">
                <a:solidFill>
                  <a:schemeClr val="bg1"/>
                </a:solidFill>
                <a:latin typeface="Myriad Pro Light" pitchFamily="34" charset="0"/>
              </a:rPr>
              <a:t>тишине</a:t>
            </a:r>
            <a:endParaRPr lang="ru-RU" sz="7200" dirty="0">
              <a:solidFill>
                <a:schemeClr val="bg1"/>
              </a:solidFill>
              <a:latin typeface="Myriad Pro Light" pitchFamily="34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83868" y="5234637"/>
            <a:ext cx="2376264" cy="292096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Гимны надежды №</a:t>
            </a:r>
            <a:r>
              <a:rPr lang="ru-RU" dirty="0" smtClean="0">
                <a:solidFill>
                  <a:srgbClr val="2E9691"/>
                </a:solidFill>
                <a:latin typeface="Myriad Pro" pitchFamily="34" charset="0"/>
              </a:rPr>
              <a:t>35</a:t>
            </a:r>
            <a:endParaRPr lang="ru-RU" dirty="0" smtClean="0">
              <a:solidFill>
                <a:srgbClr val="2E9691"/>
              </a:solidFill>
              <a:latin typeface="Myriad Pro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492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Прошли века,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о ожила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Опять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поэма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Рождества, </a:t>
            </a:r>
          </a:p>
        </p:txBody>
      </p:sp>
    </p:spTree>
    <p:extLst>
      <p:ext uri="{BB962C8B-B14F-4D97-AF65-F5344CB8AC3E}">
        <p14:creationId xmlns:p14="http://schemas.microsoft.com/office/powerpoint/2010/main" val="177683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царственность,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нищета,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снисхожденье Божества.</a:t>
            </a:r>
          </a:p>
        </p:txBody>
      </p:sp>
    </p:spTree>
    <p:extLst>
      <p:ext uri="{BB962C8B-B14F-4D97-AF65-F5344CB8AC3E}">
        <p14:creationId xmlns:p14="http://schemas.microsoft.com/office/powerpoint/2010/main" val="98549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70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59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глухой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полночной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тишине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Цветёт над миром дивный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сад </a:t>
            </a:r>
            <a:endParaRPr lang="ru-RU" sz="6500" dirty="0">
              <a:solidFill>
                <a:schemeClr val="bg1"/>
              </a:solidFill>
              <a:latin typeface="Myriad Pro Ligh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6174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Там,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необъятной вышине,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Не обозреть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звёзд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мириад.</a:t>
            </a:r>
          </a:p>
        </p:txBody>
      </p:sp>
    </p:spTree>
    <p:extLst>
      <p:ext uri="{BB962C8B-B14F-4D97-AF65-F5344CB8AC3E}">
        <p14:creationId xmlns:p14="http://schemas.microsoft.com/office/powerpoint/2010/main" val="289706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Но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чистым серебром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редь них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Звезда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прекрасная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горит,</a:t>
            </a:r>
          </a:p>
        </p:txBody>
      </p:sp>
    </p:spTree>
    <p:extLst>
      <p:ext uri="{BB962C8B-B14F-4D97-AF65-F5344CB8AC3E}">
        <p14:creationId xmlns:p14="http://schemas.microsoft.com/office/powerpoint/2010/main" val="1099209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пенье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ангелов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святых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Над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спящею 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землёй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парит.</a:t>
            </a:r>
          </a:p>
        </p:txBody>
      </p:sp>
    </p:spTree>
    <p:extLst>
      <p:ext uri="{BB962C8B-B14F-4D97-AF65-F5344CB8AC3E}">
        <p14:creationId xmlns:p14="http://schemas.microsoft.com/office/powerpoint/2010/main" val="33716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 ту ночь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раскрылись небеса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И ангел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чудо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возвестил, </a:t>
            </a:r>
          </a:p>
        </p:txBody>
      </p:sp>
    </p:spTree>
    <p:extLst>
      <p:ext uri="{BB962C8B-B14F-4D97-AF65-F5344CB8AC3E}">
        <p14:creationId xmlns:p14="http://schemas.microsoft.com/office/powerpoint/2010/main" val="251647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Внимали степи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и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леса,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Но город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весть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ту упустил.</a:t>
            </a:r>
          </a:p>
        </p:txBody>
      </p:sp>
    </p:spTree>
    <p:extLst>
      <p:ext uri="{BB962C8B-B14F-4D97-AF65-F5344CB8AC3E}">
        <p14:creationId xmlns:p14="http://schemas.microsoft.com/office/powerpoint/2010/main" val="3905279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Царь неба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к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грешникам сошёл,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Рождённый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девой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молодой, </a:t>
            </a:r>
          </a:p>
        </p:txBody>
      </p:sp>
    </p:spTree>
    <p:extLst>
      <p:ext uri="{BB962C8B-B14F-4D97-AF65-F5344CB8AC3E}">
        <p14:creationId xmlns:p14="http://schemas.microsoft.com/office/powerpoint/2010/main" val="2690009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567559" y="520262"/>
            <a:ext cx="8040414" cy="583324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Лишь в яслях </a:t>
            </a:r>
            <a:endParaRPr lang="ru-RU" sz="6500" dirty="0" smtClean="0">
              <a:solidFill>
                <a:schemeClr val="bg1"/>
              </a:solidFill>
              <a:latin typeface="Myriad Pro Light" pitchFamily="34" charset="0"/>
            </a:endParaRP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место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Он нашёл, </a:t>
            </a:r>
          </a:p>
          <a:p>
            <a:pPr algn="ctr"/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Там в </a:t>
            </a:r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пеленах</a:t>
            </a:r>
          </a:p>
          <a:p>
            <a:pPr algn="ctr"/>
            <a:r>
              <a:rPr lang="ru-RU" sz="6500" dirty="0" smtClean="0">
                <a:solidFill>
                  <a:schemeClr val="bg1"/>
                </a:solidFill>
                <a:latin typeface="Myriad Pro Light" pitchFamily="34" charset="0"/>
              </a:rPr>
              <a:t> </a:t>
            </a:r>
            <a:r>
              <a:rPr lang="ru-RU" sz="6500" dirty="0">
                <a:solidFill>
                  <a:schemeClr val="bg1"/>
                </a:solidFill>
                <a:latin typeface="Myriad Pro Light" pitchFamily="34" charset="0"/>
              </a:rPr>
              <a:t>лежал Святой.</a:t>
            </a:r>
          </a:p>
        </p:txBody>
      </p:sp>
    </p:spTree>
    <p:extLst>
      <p:ext uri="{BB962C8B-B14F-4D97-AF65-F5344CB8AC3E}">
        <p14:creationId xmlns:p14="http://schemas.microsoft.com/office/powerpoint/2010/main" val="3952757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3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893</TotalTime>
  <Words>111</Words>
  <Application>Microsoft Office PowerPoint</Application>
  <PresentationFormat>Экран (4:3)</PresentationFormat>
  <Paragraphs>38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Myriad Pro Light</vt:lpstr>
      <vt:lpstr>Myriad Pro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HTML</dc:creator>
  <cp:lastModifiedBy>Виктория</cp:lastModifiedBy>
  <cp:revision>13</cp:revision>
  <dcterms:created xsi:type="dcterms:W3CDTF">2012-07-25T11:14:36Z</dcterms:created>
  <dcterms:modified xsi:type="dcterms:W3CDTF">2012-08-03T06:45:15Z</dcterms:modified>
</cp:coreProperties>
</file>