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Святая, радостная песнь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789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34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О вы, уставшие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пути,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Под бременем невзгод, </a:t>
            </a:r>
          </a:p>
        </p:txBody>
      </p:sp>
    </p:spTree>
    <p:extLst>
      <p:ext uri="{BB962C8B-B14F-4D97-AF65-F5344CB8AC3E}">
        <p14:creationId xmlns:p14="http://schemas.microsoft.com/office/powerpoint/2010/main" val="55775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Послушайте,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 этот час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Хор ангелов поёт. </a:t>
            </a:r>
          </a:p>
        </p:txBody>
      </p:sp>
    </p:spTree>
    <p:extLst>
      <p:ext uri="{BB962C8B-B14F-4D97-AF65-F5344CB8AC3E}">
        <p14:creationId xmlns:p14="http://schemas.microsoft.com/office/powerpoint/2010/main" val="36966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Настал тот долгожданный час,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Склонились небеса </a:t>
            </a:r>
          </a:p>
        </p:txBody>
      </p:sp>
    </p:spTree>
    <p:extLst>
      <p:ext uri="{BB962C8B-B14F-4D97-AF65-F5344CB8AC3E}">
        <p14:creationId xmlns:p14="http://schemas.microsoft.com/office/powerpoint/2010/main" val="68832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всех страдальцев ныне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Свершает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чудеса!</a:t>
            </a:r>
          </a:p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Святая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, радостная песнь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Лилась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небес ночных: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Играли ангелы хвалу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На арфах золотых. </a:t>
            </a:r>
          </a:p>
        </p:txBody>
      </p:sp>
    </p:spTree>
    <p:extLst>
      <p:ext uri="{BB962C8B-B14F-4D97-AF65-F5344CB8AC3E}">
        <p14:creationId xmlns:p14="http://schemas.microsoft.com/office/powerpoint/2010/main" val="419512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Внимала тихо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вся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земля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Аккордам неземным, </a:t>
            </a:r>
          </a:p>
        </p:txBody>
      </p:sp>
    </p:spTree>
    <p:extLst>
      <p:ext uri="{BB962C8B-B14F-4D97-AF65-F5344CB8AC3E}">
        <p14:creationId xmlns:p14="http://schemas.microsoft.com/office/powerpoint/2010/main" val="6437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Мерцали звёзды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вышине,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Дивясь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словам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святым.</a:t>
            </a:r>
          </a:p>
        </p:txBody>
      </p:sp>
    </p:spTree>
    <p:extLst>
      <p:ext uri="{BB962C8B-B14F-4D97-AF65-F5344CB8AC3E}">
        <p14:creationId xmlns:p14="http://schemas.microsoft.com/office/powerpoint/2010/main" val="172530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Всем людям </a:t>
            </a:r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мир и благодать, 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Прощенье и покой:</a:t>
            </a:r>
          </a:p>
        </p:txBody>
      </p:sp>
    </p:spTree>
    <p:extLst>
      <p:ext uri="{BB962C8B-B14F-4D97-AF65-F5344CB8AC3E}">
        <p14:creationId xmlns:p14="http://schemas.microsoft.com/office/powerpoint/2010/main" val="27358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Пришёл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Сын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Божий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грешный мир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Избавить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род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людской.</a:t>
            </a:r>
          </a:p>
        </p:txBody>
      </p:sp>
    </p:spTree>
    <p:extLst>
      <p:ext uri="{BB962C8B-B14F-4D97-AF65-F5344CB8AC3E}">
        <p14:creationId xmlns:p14="http://schemas.microsoft.com/office/powerpoint/2010/main" val="322196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Летели ангелы </a:t>
            </a: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ночи,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в волнах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песни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их</a:t>
            </a:r>
          </a:p>
        </p:txBody>
      </p:sp>
    </p:spTree>
    <p:extLst>
      <p:ext uri="{BB962C8B-B14F-4D97-AF65-F5344CB8AC3E}">
        <p14:creationId xmlns:p14="http://schemas.microsoft.com/office/powerpoint/2010/main" val="37867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Тонули звуки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забот</a:t>
            </a: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И всех </a:t>
            </a:r>
            <a:endParaRPr lang="ru-RU" sz="7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000" dirty="0" smtClean="0">
                <a:solidFill>
                  <a:schemeClr val="bg1"/>
                </a:solidFill>
                <a:latin typeface="Myriad Pro Light" pitchFamily="34" charset="0"/>
              </a:rPr>
              <a:t>тревог </a:t>
            </a:r>
            <a:r>
              <a:rPr lang="ru-RU" sz="7000" dirty="0">
                <a:solidFill>
                  <a:schemeClr val="bg1"/>
                </a:solidFill>
                <a:latin typeface="Myriad Pro Light" pitchFamily="34" charset="0"/>
              </a:rPr>
              <a:t>людских.</a:t>
            </a:r>
          </a:p>
        </p:txBody>
      </p:sp>
    </p:spTree>
    <p:extLst>
      <p:ext uri="{BB962C8B-B14F-4D97-AF65-F5344CB8AC3E}">
        <p14:creationId xmlns:p14="http://schemas.microsoft.com/office/powerpoint/2010/main" val="35929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117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2012-08-02T16:57:24Z</dcterms:modified>
</cp:coreProperties>
</file>