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A85"/>
    <a:srgbClr val="2E9691"/>
    <a:srgbClr val="39B9B3"/>
    <a:srgbClr val="3DC3BD"/>
    <a:srgbClr val="FFFFF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4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О, тихий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город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Вифлеем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57898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32</a:t>
            </a:r>
            <a:endParaRPr lang="ru-RU" dirty="0" smtClean="0">
              <a:solidFill>
                <a:srgbClr val="2E969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7000" dirty="0" err="1">
                <a:solidFill>
                  <a:schemeClr val="bg1"/>
                </a:solidFill>
                <a:latin typeface="Myriad Pro Light" pitchFamily="34" charset="0"/>
              </a:rPr>
              <a:t>Вифлеемское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 Дитя, 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Нисшедшее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с небес!</a:t>
            </a:r>
          </a:p>
        </p:txBody>
      </p:sp>
    </p:spTree>
    <p:extLst>
      <p:ext uri="{BB962C8B-B14F-4D97-AF65-F5344CB8AC3E}">
        <p14:creationId xmlns:p14="http://schemas.microsoft.com/office/powerpoint/2010/main" val="391019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Родись,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живи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и царствуй в нас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-</a:t>
            </a:r>
            <a:endParaRPr lang="ru-RU" sz="70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Тобой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наш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дух воскрес!</a:t>
            </a:r>
          </a:p>
        </p:txBody>
      </p:sp>
    </p:spTree>
    <p:extLst>
      <p:ext uri="{BB962C8B-B14F-4D97-AF65-F5344CB8AC3E}">
        <p14:creationId xmlns:p14="http://schemas.microsoft.com/office/powerpoint/2010/main" val="71271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Все ангелы ликуют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И славят Бога сил.</a:t>
            </a:r>
          </a:p>
        </p:txBody>
      </p:sp>
    </p:spTree>
    <p:extLst>
      <p:ext uri="{BB962C8B-B14F-4D97-AF65-F5344CB8AC3E}">
        <p14:creationId xmlns:p14="http://schemas.microsoft.com/office/powerpoint/2010/main" val="38164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Гряди же вновь, гряди, наш Царь,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Господь </a:t>
            </a:r>
            <a:r>
              <a:rPr lang="ru-RU" sz="7000" dirty="0" err="1">
                <a:solidFill>
                  <a:schemeClr val="bg1"/>
                </a:solidFill>
                <a:latin typeface="Myriad Pro Light" pitchFamily="34" charset="0"/>
              </a:rPr>
              <a:t>Еммануил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7415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81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О, тихий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город Вифлеем,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Ты спишь глубоким сном.</a:t>
            </a: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И мирно звёзды над тобой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Плывут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своим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путём.</a:t>
            </a:r>
          </a:p>
        </p:txBody>
      </p:sp>
    </p:spTree>
    <p:extLst>
      <p:ext uri="{BB962C8B-B14F-4D97-AF65-F5344CB8AC3E}">
        <p14:creationId xmlns:p14="http://schemas.microsoft.com/office/powerpoint/2010/main" val="370175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Но в эту ночь святую </a:t>
            </a:r>
          </a:p>
          <a:p>
            <a:pPr algn="ctr"/>
            <a:r>
              <a:rPr lang="ru-RU" sz="7000" dirty="0" err="1">
                <a:solidFill>
                  <a:schemeClr val="bg1"/>
                </a:solidFill>
                <a:latin typeface="Myriad Pro Light" pitchFamily="34" charset="0"/>
              </a:rPr>
              <a:t>Зажёгся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вечный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свет: </a:t>
            </a:r>
          </a:p>
        </p:txBody>
      </p:sp>
    </p:spTree>
    <p:extLst>
      <p:ext uri="{BB962C8B-B14F-4D97-AF65-F5344CB8AC3E}">
        <p14:creationId xmlns:p14="http://schemas.microsoft.com/office/powerpoint/2010/main" val="392349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Звездой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сияет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над тобой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Надежда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многих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лет.</a:t>
            </a:r>
          </a:p>
        </p:txBody>
      </p:sp>
    </p:spTree>
    <p:extLst>
      <p:ext uri="{BB962C8B-B14F-4D97-AF65-F5344CB8AC3E}">
        <p14:creationId xmlns:p14="http://schemas.microsoft.com/office/powerpoint/2010/main" val="398853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Родился Царь, Спаситель твой,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Он спит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тиши ночной,</a:t>
            </a:r>
          </a:p>
        </p:txBody>
      </p:sp>
    </p:spTree>
    <p:extLst>
      <p:ext uri="{BB962C8B-B14F-4D97-AF65-F5344CB8AC3E}">
        <p14:creationId xmlns:p14="http://schemas.microsoft.com/office/powerpoint/2010/main" val="365844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С любовью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ангелы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с небес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Хранят Его покой.</a:t>
            </a:r>
          </a:p>
        </p:txBody>
      </p:sp>
    </p:spTree>
    <p:extLst>
      <p:ext uri="{BB962C8B-B14F-4D97-AF65-F5344CB8AC3E}">
        <p14:creationId xmlns:p14="http://schemas.microsoft.com/office/powerpoint/2010/main" val="197588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Ликуйте,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пойте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, звёзды!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Светись,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ночной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эфир!</a:t>
            </a:r>
          </a:p>
        </p:txBody>
      </p:sp>
    </p:spTree>
    <p:extLst>
      <p:ext uri="{BB962C8B-B14F-4D97-AF65-F5344CB8AC3E}">
        <p14:creationId xmlns:p14="http://schemas.microsoft.com/office/powerpoint/2010/main" val="214159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Во вышних Богу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слава, честь,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А людям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Божий мир!</a:t>
            </a:r>
          </a:p>
        </p:txBody>
      </p:sp>
    </p:spTree>
    <p:extLst>
      <p:ext uri="{BB962C8B-B14F-4D97-AF65-F5344CB8AC3E}">
        <p14:creationId xmlns:p14="http://schemas.microsoft.com/office/powerpoint/2010/main" val="184893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137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</vt:lpstr>
      <vt:lpstr>Myriad Pro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12</cp:revision>
  <dcterms:created xsi:type="dcterms:W3CDTF">2012-07-25T11:14:36Z</dcterms:created>
  <dcterms:modified xsi:type="dcterms:W3CDTF">2012-08-02T15:38:16Z</dcterms:modified>
</cp:coreProperties>
</file>