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Люблю читать </a:t>
            </a:r>
            <a:endParaRPr lang="ru-RU" sz="8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Книгу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41111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03C96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403C96"/>
                </a:solidFill>
                <a:latin typeface="Myriad Pro" pitchFamily="34" charset="0"/>
              </a:rPr>
              <a:t>№26</a:t>
            </a:r>
            <a:endParaRPr lang="ru-RU" dirty="0" smtClean="0">
              <a:solidFill>
                <a:srgbClr val="403C9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Как люблю я Библию всей душою,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И, как лань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к ней стремлюсь,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И живую воду пью.</a:t>
            </a:r>
          </a:p>
        </p:txBody>
      </p:sp>
    </p:spTree>
    <p:extLst>
      <p:ext uri="{BB962C8B-B14F-4D97-AF65-F5344CB8AC3E}">
        <p14:creationId xmlns:p14="http://schemas.microsoft.com/office/powerpoint/2010/main" val="360381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81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Люблю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читать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Книгу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Святую Библию,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Она - путеводитель 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 страну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небесную.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47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Как люблю я Библию всей душою,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И, как лань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к ней стремлюсь,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И живую воду пью.</a:t>
            </a:r>
          </a:p>
        </p:txBody>
      </p:sp>
    </p:spTree>
    <p:extLst>
      <p:ext uri="{BB962C8B-B14F-4D97-AF65-F5344CB8AC3E}">
        <p14:creationId xmlns:p14="http://schemas.microsoft.com/office/powerpoint/2010/main" val="18212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 ней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мир и утешенье 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Для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страждущих людей 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91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Она - маяк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спасенья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Во тьме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средь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волн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страстей.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6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Как люблю я Библию всей душою,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И, как лань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к ней стремлюсь,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И живую воду пью.</a:t>
            </a:r>
          </a:p>
        </p:txBody>
      </p:sp>
    </p:spTree>
    <p:extLst>
      <p:ext uri="{BB962C8B-B14F-4D97-AF65-F5344CB8AC3E}">
        <p14:creationId xmlns:p14="http://schemas.microsoft.com/office/powerpoint/2010/main" val="143421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Она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- мой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верный спутник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На жизненном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пути, 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1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Советы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, наставленья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Могу я в ней найти.</a:t>
            </a:r>
          </a:p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7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125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6</cp:revision>
  <dcterms:created xsi:type="dcterms:W3CDTF">2012-07-25T11:14:36Z</dcterms:created>
  <dcterms:modified xsi:type="dcterms:W3CDTF">2012-08-02T13:32:59Z</dcterms:modified>
</cp:coreProperties>
</file>