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7" r:id="rId9"/>
    <p:sldId id="278" r:id="rId10"/>
    <p:sldId id="265" r:id="rId11"/>
    <p:sldId id="266" r:id="rId12"/>
    <p:sldId id="275" r:id="rId13"/>
    <p:sldId id="276" r:id="rId14"/>
    <p:sldId id="269" r:id="rId15"/>
    <p:sldId id="270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28"/>
  </p:normalViewPr>
  <p:slideViewPr>
    <p:cSldViewPr snapToGrid="0">
      <p:cViewPr>
        <p:scale>
          <a:sx n="138" d="100"/>
          <a:sy n="138" d="100"/>
        </p:scale>
        <p:origin x="344" y="-9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13.04.18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13.04.18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13.04.18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13.04.18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13.04.18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986446"/>
            <a:ext cx="77768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dirty="0">
                <a:solidFill>
                  <a:schemeClr val="bg1"/>
                </a:solidFill>
                <a:latin typeface="Myriad Pro Light" pitchFamily="34" charset="0"/>
              </a:rPr>
              <a:t>В строфах возвышенных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4540991"/>
            <a:ext cx="2376264" cy="62650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403C96"/>
                </a:solidFill>
                <a:latin typeface="Myriad Pro" pitchFamily="34" charset="0"/>
              </a:rPr>
              <a:t>Гимны надежды №21</a:t>
            </a: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Если порою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не понимаю,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Через страданья зачем Ты ведёшь, </a:t>
            </a:r>
          </a:p>
        </p:txBody>
      </p:sp>
    </p:spTree>
    <p:extLst>
      <p:ext uri="{BB962C8B-B14F-4D97-AF65-F5344CB8AC3E}">
        <p14:creationId xmlns:p14="http://schemas.microsoft.com/office/powerpoint/2010/main" val="335157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Отче, я путь свой Тебе доверяю,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Знаю,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последствии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радость даёшь.</a:t>
            </a:r>
          </a:p>
        </p:txBody>
      </p:sp>
    </p:spTree>
    <p:extLst>
      <p:ext uri="{BB962C8B-B14F-4D97-AF65-F5344CB8AC3E}">
        <p14:creationId xmlns:p14="http://schemas.microsoft.com/office/powerpoint/2010/main" val="1968388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Верен и истинен,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Вечен в любви </a:t>
            </a:r>
            <a:endParaRPr lang="en-US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ко мне,</a:t>
            </a:r>
            <a:endParaRPr lang="en-US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Отче, открыл Ты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мне благость Свою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восхищаюсь любовью Твоею,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воспеваю вновь верность Твою.</a:t>
            </a:r>
          </a:p>
        </p:txBody>
      </p:sp>
    </p:spTree>
    <p:extLst>
      <p:ext uri="{BB962C8B-B14F-4D97-AF65-F5344CB8AC3E}">
        <p14:creationId xmlns:p14="http://schemas.microsoft.com/office/powerpoint/2010/main" val="4866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Верностью вечной Твоей восхищаясь,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Боже, Тебе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желаю служить, </a:t>
            </a:r>
          </a:p>
        </p:txBody>
      </p:sp>
    </p:spTree>
    <p:extLst>
      <p:ext uri="{BB962C8B-B14F-4D97-AF65-F5344CB8AC3E}">
        <p14:creationId xmlns:p14="http://schemas.microsoft.com/office/powerpoint/2010/main" val="266060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Сердцем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молю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пред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Тобой преклоняясь,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Отче, дай силы,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чтоб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верным мне быть.</a:t>
            </a:r>
          </a:p>
          <a:p>
            <a:pPr algn="ctr"/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384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Верен и истинен,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Вечен в любви </a:t>
            </a:r>
            <a:endParaRPr lang="en-US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ко мне,</a:t>
            </a:r>
            <a:endParaRPr lang="en-US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Отче, открыл Ты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мне благость Свою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914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восхищаюсь любовью Твоею,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воспеваю вновь верность Твою.</a:t>
            </a:r>
          </a:p>
        </p:txBody>
      </p:sp>
    </p:spTree>
    <p:extLst>
      <p:ext uri="{BB962C8B-B14F-4D97-AF65-F5344CB8AC3E}">
        <p14:creationId xmlns:p14="http://schemas.microsoft.com/office/powerpoint/2010/main" val="10436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36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строфах возвышенных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я воспеваю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Верность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великую, Боже, Твою. </a:t>
            </a: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Сердцем постичь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ту верность желаю,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Разумом вникнуть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глубины её.</a:t>
            </a:r>
          </a:p>
        </p:txBody>
      </p:sp>
    </p:spTree>
    <p:extLst>
      <p:ext uri="{BB962C8B-B14F-4D97-AF65-F5344CB8AC3E}">
        <p14:creationId xmlns:p14="http://schemas.microsoft.com/office/powerpoint/2010/main" val="85696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Верен и истинен,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Вечен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любви </a:t>
            </a:r>
            <a:endParaRPr lang="en-US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ко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мне, </a:t>
            </a:r>
            <a:endParaRPr lang="en-US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Отче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, открыл Ты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мне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благость Свою </a:t>
            </a:r>
          </a:p>
        </p:txBody>
      </p:sp>
    </p:spTree>
    <p:extLst>
      <p:ext uri="{BB962C8B-B14F-4D97-AF65-F5344CB8AC3E}">
        <p14:creationId xmlns:p14="http://schemas.microsoft.com/office/powerpoint/2010/main" val="1385333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восхищаюсь любовью Твоею,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воспеваю вновь верность Твою.</a:t>
            </a:r>
          </a:p>
        </p:txBody>
      </p:sp>
    </p:spTree>
    <p:extLst>
      <p:ext uri="{BB962C8B-B14F-4D97-AF65-F5344CB8AC3E}">
        <p14:creationId xmlns:p14="http://schemas.microsoft.com/office/powerpoint/2010/main" val="2867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Верности дивной Твоей доверяюсь,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Знаю, Ты слышишь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молитву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мою. </a:t>
            </a:r>
          </a:p>
        </p:txBody>
      </p:sp>
    </p:spTree>
    <p:extLst>
      <p:ext uri="{BB962C8B-B14F-4D97-AF65-F5344CB8AC3E}">
        <p14:creationId xmlns:p14="http://schemas.microsoft.com/office/powerpoint/2010/main" val="4143933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Отче, когда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я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к Тебе обращаюсь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Чувствую рядом десницу Твою.</a:t>
            </a:r>
          </a:p>
        </p:txBody>
      </p:sp>
    </p:spTree>
    <p:extLst>
      <p:ext uri="{BB962C8B-B14F-4D97-AF65-F5344CB8AC3E}">
        <p14:creationId xmlns:p14="http://schemas.microsoft.com/office/powerpoint/2010/main" val="2861118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Верен и истинен,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Вечен в любви </a:t>
            </a:r>
            <a:endParaRPr lang="en-US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ко мне,</a:t>
            </a:r>
            <a:endParaRPr lang="en-US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Отче, открыл Ты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мне благость Свою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970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восхищаюсь любовью Твоею,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Я воспеваю вновь верность Твою.</a:t>
            </a:r>
          </a:p>
        </p:txBody>
      </p:sp>
    </p:spTree>
    <p:extLst>
      <p:ext uri="{BB962C8B-B14F-4D97-AF65-F5344CB8AC3E}">
        <p14:creationId xmlns:p14="http://schemas.microsoft.com/office/powerpoint/2010/main" val="48661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227</Words>
  <Application>Microsoft Macintosh PowerPoint</Application>
  <PresentationFormat>Экран (4:3)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Myriad Pro</vt:lpstr>
      <vt:lpstr>Calibri</vt:lpstr>
      <vt:lpstr>Myriad Pro Light</vt:lpstr>
      <vt:lpstr>Arial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Пользователь Microsoft Office</cp:lastModifiedBy>
  <cp:revision>13</cp:revision>
  <dcterms:created xsi:type="dcterms:W3CDTF">2012-07-25T11:14:36Z</dcterms:created>
  <dcterms:modified xsi:type="dcterms:W3CDTF">2018-04-13T11:34:48Z</dcterms:modified>
</cp:coreProperties>
</file>