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 snapToGrid="0">
      <p:cViewPr>
        <p:scale>
          <a:sx n="44" d="100"/>
          <a:sy n="44" d="100"/>
        </p:scale>
        <p:origin x="-129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803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жизни сила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75130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17</a:t>
            </a:r>
            <a:endParaRPr lang="ru-RU" dirty="0" smtClean="0">
              <a:solidFill>
                <a:srgbClr val="403C9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жизни сила,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Ему хвалу пою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Отныне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могилы,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Доколе я живу.</a:t>
            </a:r>
          </a:p>
        </p:txBody>
      </p:sp>
    </p:spTree>
    <p:extLst>
      <p:ext uri="{BB962C8B-B14F-4D97-AF65-F5344CB8AC3E}">
        <p14:creationId xmlns:p14="http://schemas.microsoft.com/office/powerpoint/2010/main" val="2549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исцеляет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тяжких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греха,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ровью омывает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Пролитой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креста.</a:t>
            </a:r>
          </a:p>
        </p:txBody>
      </p:sp>
    </p:spTree>
    <p:extLst>
      <p:ext uri="{BB962C8B-B14F-4D97-AF65-F5344CB8AC3E}">
        <p14:creationId xmlns:p14="http://schemas.microsoft.com/office/powerpoint/2010/main" val="7799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 хлеб насущный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жизни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Поток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живой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воды,</a:t>
            </a:r>
          </a:p>
        </p:txBody>
      </p:sp>
    </p:spTree>
    <p:extLst>
      <p:ext uri="{BB962C8B-B14F-4D97-AF65-F5344CB8AC3E}">
        <p14:creationId xmlns:p14="http://schemas.microsoft.com/office/powerpoint/2010/main" val="30951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вратам отчизны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светоч мне средь тьмы.</a:t>
            </a:r>
          </a:p>
        </p:txBody>
      </p:sp>
    </p:spTree>
    <p:extLst>
      <p:ext uri="{BB962C8B-B14F-4D97-AF65-F5344CB8AC3E}">
        <p14:creationId xmlns:p14="http://schemas.microsoft.com/office/powerpoint/2010/main" val="35436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Победа и отрада,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гимн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псалом,</a:t>
            </a:r>
          </a:p>
        </p:txBody>
      </p:sp>
    </p:spTree>
    <p:extLst>
      <p:ext uri="{BB962C8B-B14F-4D97-AF65-F5344CB8AC3E}">
        <p14:creationId xmlns:p14="http://schemas.microsoft.com/office/powerpoint/2010/main" val="36198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вечная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награда,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 жизни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всём.</a:t>
            </a:r>
          </a:p>
        </p:txBody>
      </p:sp>
    </p:spTree>
    <p:extLst>
      <p:ext uri="{BB962C8B-B14F-4D97-AF65-F5344CB8AC3E}">
        <p14:creationId xmlns:p14="http://schemas.microsoft.com/office/powerpoint/2010/main" val="28853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93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7</cp:revision>
  <dcterms:created xsi:type="dcterms:W3CDTF">2012-07-25T11:14:36Z</dcterms:created>
  <dcterms:modified xsi:type="dcterms:W3CDTF">2012-08-02T07:20:57Z</dcterms:modified>
</cp:coreProperties>
</file>