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C96"/>
    <a:srgbClr val="543D87"/>
    <a:srgbClr val="412F67"/>
    <a:srgbClr val="426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28"/>
  </p:normalViewPr>
  <p:slideViewPr>
    <p:cSldViewPr snapToGrid="0">
      <p:cViewPr>
        <p:scale>
          <a:sx n="108" d="100"/>
          <a:sy n="108" d="100"/>
        </p:scale>
        <p:origin x="12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51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9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03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05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68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98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7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144-3988-4DF6-846E-DBE86B76C2AF}" type="datetimeFigureOut">
              <a:rPr lang="ru-RU" smtClean="0"/>
              <a:t>11.05.18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9907F-B7A3-47DD-8192-175AA94704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084338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Необъятна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Божья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милость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3868" y="4500748"/>
            <a:ext cx="2376264" cy="51815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03C96"/>
                </a:solidFill>
                <a:latin typeface="Myriad Pro" pitchFamily="34" charset="0"/>
              </a:rPr>
              <a:t>Гимны надежды №16</a:t>
            </a:r>
          </a:p>
        </p:txBody>
      </p:sp>
    </p:spTree>
    <p:extLst>
      <p:ext uri="{BB962C8B-B14F-4D97-AF65-F5344CB8AC3E}">
        <p14:creationId xmlns:p14="http://schemas.microsoft.com/office/powerpoint/2010/main" val="12449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Необъятна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Божья милость,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Словно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море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широка,</a:t>
            </a:r>
          </a:p>
        </p:txBody>
      </p:sp>
    </p:spTree>
    <p:extLst>
      <p:ext uri="{BB962C8B-B14F-4D97-AF65-F5344CB8AC3E}">
        <p14:creationId xmlns:p14="http://schemas.microsoft.com/office/powerpoint/2010/main" val="155617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 правосудии сияет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Ярким светом доброта.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5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Он готов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к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Себе радушно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Всех нас,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грешников,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принять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42017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Даровать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нам исцеленье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,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И любовь,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и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благодать.</a:t>
            </a:r>
          </a:p>
        </p:txBody>
      </p:sp>
    </p:spTree>
    <p:extLst>
      <p:ext uri="{BB962C8B-B14F-4D97-AF65-F5344CB8AC3E}">
        <p14:creationId xmlns:p14="http://schemas.microsoft.com/office/powerpoint/2010/main" val="256933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Широка </a:t>
            </a: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любовь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Господня, </a:t>
            </a: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Не постичь её уму,</a:t>
            </a:r>
          </a:p>
        </p:txBody>
      </p:sp>
    </p:spTree>
    <p:extLst>
      <p:ext uri="{BB962C8B-B14F-4D97-AF65-F5344CB8AC3E}">
        <p14:creationId xmlns:p14="http://schemas.microsoft.com/office/powerpoint/2010/main" val="165899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Доброта </a:t>
            </a:r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Его безмерна, </a:t>
            </a:r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Воздадим </a:t>
            </a:r>
            <a:endParaRPr lang="ru-RU" sz="7200" dirty="0" smtClean="0">
              <a:solidFill>
                <a:schemeClr val="bg1"/>
              </a:solidFill>
              <a:latin typeface="Myriad Pro Light" pitchFamily="34" charset="0"/>
            </a:endParaRPr>
          </a:p>
          <a:p>
            <a:pPr algn="ctr"/>
            <a:r>
              <a:rPr lang="ru-RU" sz="7200" dirty="0" smtClean="0">
                <a:solidFill>
                  <a:schemeClr val="bg1"/>
                </a:solidFill>
                <a:latin typeface="Myriad Pro Light" pitchFamily="34" charset="0"/>
              </a:rPr>
              <a:t>хвалу </a:t>
            </a:r>
            <a:r>
              <a:rPr lang="ru-RU" sz="7200" dirty="0">
                <a:solidFill>
                  <a:schemeClr val="bg1"/>
                </a:solidFill>
                <a:latin typeface="Myriad Pro Light" pitchFamily="34" charset="0"/>
              </a:rPr>
              <a:t>Ему!</a:t>
            </a:r>
          </a:p>
        </p:txBody>
      </p:sp>
    </p:spTree>
    <p:extLst>
      <p:ext uri="{BB962C8B-B14F-4D97-AF65-F5344CB8AC3E}">
        <p14:creationId xmlns:p14="http://schemas.microsoft.com/office/powerpoint/2010/main" val="397037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67559" y="520262"/>
            <a:ext cx="8040414" cy="58332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bg1"/>
              </a:solidFill>
              <a:latin typeface="Myriad Pr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5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62</Words>
  <Application>Microsoft Macintosh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Myriad Pro</vt:lpstr>
      <vt:lpstr>Myriad Pro Light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HTML</dc:creator>
  <cp:lastModifiedBy>Пользователь Microsoft Office</cp:lastModifiedBy>
  <cp:revision>8</cp:revision>
  <dcterms:created xsi:type="dcterms:W3CDTF">2012-07-25T11:14:36Z</dcterms:created>
  <dcterms:modified xsi:type="dcterms:W3CDTF">2018-05-11T16:39:47Z</dcterms:modified>
</cp:coreProperties>
</file>