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5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2748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Чудный, дивный Боже Вечный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97956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15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Чудный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дивный Боже Вечный,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Зрим Тебя мы,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Бесконечный,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Среди гор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средь морей.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цветов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благоуханье, </a:t>
            </a:r>
          </a:p>
        </p:txBody>
      </p:sp>
    </p:spTree>
    <p:extLst>
      <p:ext uri="{BB962C8B-B14F-4D97-AF65-F5344CB8AC3E}">
        <p14:creationId xmlns:p14="http://schemas.microsoft.com/office/powerpoint/2010/main" val="22718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Звёзд таинственных мерцанье -</a:t>
            </a:r>
          </a:p>
          <a:p>
            <a:pPr algn="ctr"/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Полн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мир любви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Твоей.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Вся природа поклониться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Вечному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стремится,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помыслы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сердца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Шлют хвалу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 просторы, </a:t>
            </a:r>
          </a:p>
        </p:txBody>
      </p:sp>
    </p:spTree>
    <p:extLst>
      <p:ext uri="{BB962C8B-B14F-4D97-AF65-F5344CB8AC3E}">
        <p14:creationId xmlns:p14="http://schemas.microsoft.com/office/powerpoint/2010/main" val="19617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вторят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птичьи хоры,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Творца.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7</cp:revision>
  <dcterms:created xsi:type="dcterms:W3CDTF">2012-07-25T11:14:36Z</dcterms:created>
  <dcterms:modified xsi:type="dcterms:W3CDTF">2012-08-02T05:38:52Z</dcterms:modified>
</cp:coreProperties>
</file>