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0"/>
  </p:normalViewPr>
  <p:slideViewPr>
    <p:cSldViewPr snapToGrid="0">
      <p:cViewPr>
        <p:scale>
          <a:sx n="51" d="100"/>
          <a:sy n="51" d="100"/>
        </p:scale>
        <p:origin x="-161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8137D-7C8C-4C8B-B55F-760C36C75C39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55BE8-E920-4C06-968B-0A86A878D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2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55BE8-E920-4C06-968B-0A86A878D38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2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81103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Безбрежный голубой простор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34580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</a:t>
            </a:r>
            <a:r>
              <a:rPr lang="ru-RU" smtClean="0">
                <a:solidFill>
                  <a:srgbClr val="403C96"/>
                </a:solidFill>
                <a:latin typeface="Myriad Pro" pitchFamily="34" charset="0"/>
              </a:rPr>
              <a:t>№14</a:t>
            </a:r>
            <a:endParaRPr lang="ru-RU" dirty="0" smtClean="0">
              <a:solidFill>
                <a:srgbClr val="403C9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Поют о том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в тишине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свод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созидал, </a:t>
            </a:r>
          </a:p>
        </p:txBody>
      </p:sp>
    </p:spTree>
    <p:extLst>
      <p:ext uri="{BB962C8B-B14F-4D97-AF65-F5344CB8AC3E}">
        <p14:creationId xmlns:p14="http://schemas.microsoft.com/office/powerpoint/2010/main" val="6452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вызвал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темноты,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Орбиты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звёздам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указал</a:t>
            </a:r>
          </a:p>
        </p:txBody>
      </p:sp>
    </p:spTree>
    <p:extLst>
      <p:ext uri="{BB962C8B-B14F-4D97-AF65-F5344CB8AC3E}">
        <p14:creationId xmlns:p14="http://schemas.microsoft.com/office/powerpoint/2010/main" val="18396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Так день за днём, из ночи в ночь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краях небесных и земных, </a:t>
            </a:r>
          </a:p>
        </p:txBody>
      </p:sp>
    </p:spTree>
    <p:extLst>
      <p:ext uri="{BB962C8B-B14F-4D97-AF65-F5344CB8AC3E}">
        <p14:creationId xmlns:p14="http://schemas.microsoft.com/office/powerpoint/2010/main" val="42567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Вещая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Божьи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чудеса,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 умолкает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голос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их.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Безбрежный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голубой простор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Окутал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нежно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шар земной,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Плывут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тают облака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небу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лёгкой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чередой. </a:t>
            </a:r>
          </a:p>
        </p:txBody>
      </p:sp>
    </p:spTree>
    <p:extLst>
      <p:ext uri="{BB962C8B-B14F-4D97-AF65-F5344CB8AC3E}">
        <p14:creationId xmlns:p14="http://schemas.microsoft.com/office/powerpoint/2010/main" val="36680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как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могучий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исполин,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сиянье пламенном огня, </a:t>
            </a:r>
          </a:p>
        </p:txBody>
      </p:sp>
    </p:spTree>
    <p:extLst>
      <p:ext uri="{BB962C8B-B14F-4D97-AF65-F5344CB8AC3E}">
        <p14:creationId xmlns:p14="http://schemas.microsoft.com/office/powerpoint/2010/main" val="35346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Даруя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щедрое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тепло,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Проходит солнце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блеске дня.</a:t>
            </a:r>
          </a:p>
        </p:txBody>
      </p:sp>
    </p:spTree>
    <p:extLst>
      <p:ext uri="{BB962C8B-B14F-4D97-AF65-F5344CB8AC3E}">
        <p14:creationId xmlns:p14="http://schemas.microsoft.com/office/powerpoint/2010/main" val="361292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вот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спустилась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тихо ночь,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Преобразились небеса, </a:t>
            </a:r>
          </a:p>
        </p:txBody>
      </p:sp>
    </p:spTree>
    <p:extLst>
      <p:ext uri="{BB962C8B-B14F-4D97-AF65-F5344CB8AC3E}">
        <p14:creationId xmlns:p14="http://schemas.microsoft.com/office/powerpoint/2010/main" val="117325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Луна и звёзды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землёй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Поют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Божьих чудесах.</a:t>
            </a:r>
          </a:p>
        </p:txBody>
      </p:sp>
    </p:spTree>
    <p:extLst>
      <p:ext uri="{BB962C8B-B14F-4D97-AF65-F5344CB8AC3E}">
        <p14:creationId xmlns:p14="http://schemas.microsoft.com/office/powerpoint/2010/main" val="28139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Поют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внимающей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Плеяды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славные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светил</a:t>
            </a:r>
          </a:p>
        </p:txBody>
      </p:sp>
    </p:spTree>
    <p:extLst>
      <p:ext uri="{BB962C8B-B14F-4D97-AF65-F5344CB8AC3E}">
        <p14:creationId xmlns:p14="http://schemas.microsoft.com/office/powerpoint/2010/main" val="195538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том,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мощною рукой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Великий Бог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их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сотворил.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8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136</Words>
  <Application>Microsoft Office PowerPoint</Application>
  <PresentationFormat>Экран (4:3)</PresentationFormat>
  <Paragraphs>51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HTML</cp:lastModifiedBy>
  <cp:revision>8</cp:revision>
  <dcterms:created xsi:type="dcterms:W3CDTF">2012-07-25T11:14:36Z</dcterms:created>
  <dcterms:modified xsi:type="dcterms:W3CDTF">2012-08-02T07:37:02Z</dcterms:modified>
</cp:coreProperties>
</file>