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660"/>
  </p:normalViewPr>
  <p:slideViewPr>
    <p:cSldViewPr snapToGrid="0">
      <p:cViewPr>
        <p:scale>
          <a:sx n="44" d="100"/>
          <a:sy n="44" d="100"/>
        </p:scale>
        <p:origin x="-126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578779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Свят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 наш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3902219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03C9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403C96"/>
                </a:solidFill>
                <a:latin typeface="Myriad Pro" pitchFamily="34" charset="0"/>
              </a:rPr>
              <a:t>12</a:t>
            </a:r>
            <a:endParaRPr lang="ru-RU" dirty="0" smtClean="0">
              <a:solidFill>
                <a:srgbClr val="403C9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Щедрый и могучий, </a:t>
            </a:r>
          </a:p>
          <a:p>
            <a:pPr algn="ctr"/>
            <a:r>
              <a:rPr lang="ru-RU" sz="6500" dirty="0" err="1">
                <a:solidFill>
                  <a:schemeClr val="bg1"/>
                </a:solidFill>
                <a:latin typeface="Myriad Pro Light" pitchFamily="34" charset="0"/>
              </a:rPr>
              <a:t>Славимый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 вечно Триединый Бог!</a:t>
            </a:r>
          </a:p>
        </p:txBody>
      </p:sp>
    </p:spTree>
    <p:extLst>
      <p:ext uri="{BB962C8B-B14F-4D97-AF65-F5344CB8AC3E}">
        <p14:creationId xmlns:p14="http://schemas.microsoft.com/office/powerpoint/2010/main" val="201412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9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Свят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, свят, свят Господь наш,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Бог Всемогущий!</a:t>
            </a: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Утренней хвалой наша песнь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Ему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звучит.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Свят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, свят, свят Господь наш, </a:t>
            </a:r>
          </a:p>
        </p:txBody>
      </p:sp>
    </p:spTree>
    <p:extLst>
      <p:ext uri="{BB962C8B-B14F-4D97-AF65-F5344CB8AC3E}">
        <p14:creationId xmlns:p14="http://schemas.microsoft.com/office/powerpoint/2010/main" val="135891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Щедрый и могучий, </a:t>
            </a:r>
          </a:p>
          <a:p>
            <a:pPr algn="ctr"/>
            <a:r>
              <a:rPr lang="ru-RU" sz="6500" dirty="0" err="1">
                <a:solidFill>
                  <a:schemeClr val="bg1"/>
                </a:solidFill>
                <a:latin typeface="Myriad Pro Light" pitchFamily="34" charset="0"/>
              </a:rPr>
              <a:t>Славимый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 вечно Триединый Бог!</a:t>
            </a:r>
          </a:p>
        </p:txBody>
      </p:sp>
    </p:spTree>
    <p:extLst>
      <p:ext uri="{BB962C8B-B14F-4D97-AF65-F5344CB8AC3E}">
        <p14:creationId xmlns:p14="http://schemas.microsoft.com/office/powerpoint/2010/main" val="113228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Свят, свят, свят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взывают 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ангелов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хоры,</a:t>
            </a:r>
          </a:p>
        </p:txBody>
      </p:sp>
    </p:spTree>
    <p:extLst>
      <p:ext uri="{BB962C8B-B14F-4D97-AF65-F5344CB8AC3E}">
        <p14:creationId xmlns:p14="http://schemas.microsoft.com/office/powerpoint/2010/main" val="244137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радости венцы полагая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пред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Тобой.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Пенье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оглашает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чистые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просторы </a:t>
            </a:r>
          </a:p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2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был всегда,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есть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будешь ввек!</a:t>
            </a:r>
          </a:p>
        </p:txBody>
      </p:sp>
    </p:spTree>
    <p:extLst>
      <p:ext uri="{BB962C8B-B14F-4D97-AF65-F5344CB8AC3E}">
        <p14:creationId xmlns:p14="http://schemas.microsoft.com/office/powerpoint/2010/main" val="66904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Свят, свят, свят Господь наш,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Бог Всемогущий!</a:t>
            </a:r>
          </a:p>
        </p:txBody>
      </p:sp>
    </p:spTree>
    <p:extLst>
      <p:ext uri="{BB962C8B-B14F-4D97-AF65-F5344CB8AC3E}">
        <p14:creationId xmlns:p14="http://schemas.microsoft.com/office/powerpoint/2010/main" val="205065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Все Твои дела возвещают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мощь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Твою.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Свят, свят, свят Господь наш,</a:t>
            </a:r>
          </a:p>
        </p:txBody>
      </p:sp>
    </p:spTree>
    <p:extLst>
      <p:ext uri="{BB962C8B-B14F-4D97-AF65-F5344CB8AC3E}">
        <p14:creationId xmlns:p14="http://schemas.microsoft.com/office/powerpoint/2010/main" val="218047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108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9</cp:revision>
  <dcterms:created xsi:type="dcterms:W3CDTF">2012-07-25T11:14:36Z</dcterms:created>
  <dcterms:modified xsi:type="dcterms:W3CDTF">2012-08-01T17:07:53Z</dcterms:modified>
</cp:coreProperties>
</file>