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4" d="100"/>
          <a:sy n="44" d="100"/>
        </p:scale>
        <p:origin x="-126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31752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Бога прославьте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3640961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11</a:t>
            </a:r>
            <a:endParaRPr lang="ru-RU" dirty="0" smtClean="0">
              <a:solidFill>
                <a:srgbClr val="403C9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Бога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прославьте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Его заботу,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Благость и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милость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к грешникам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заблудшим.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Ангелы, славьте, небеса, хвалите! 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Славьте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Иегову!</a:t>
            </a:r>
          </a:p>
        </p:txBody>
      </p:sp>
    </p:spTree>
    <p:extLst>
      <p:ext uri="{BB962C8B-B14F-4D97-AF65-F5344CB8AC3E}">
        <p14:creationId xmlns:p14="http://schemas.microsoft.com/office/powerpoint/2010/main" val="157722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Славьте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Иисуса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за Его страданья,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Подвиг спасенья ради нас, погибших, </a:t>
            </a:r>
          </a:p>
        </p:txBody>
      </p:sp>
    </p:spTree>
    <p:extLst>
      <p:ext uri="{BB962C8B-B14F-4D97-AF65-F5344CB8AC3E}">
        <p14:creationId xmlns:p14="http://schemas.microsoft.com/office/powerpoint/2010/main" val="175656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Старцы и дети, юноши, девицы,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Славьте Иисуса!</a:t>
            </a:r>
          </a:p>
        </p:txBody>
      </p:sp>
    </p:spTree>
    <p:extLst>
      <p:ext uri="{BB962C8B-B14F-4D97-AF65-F5344CB8AC3E}">
        <p14:creationId xmlns:p14="http://schemas.microsoft.com/office/powerpoint/2010/main" val="398277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Духа Святого славьте, величайте,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Послан Он Богом нам для утешенья. </a:t>
            </a:r>
          </a:p>
        </p:txBody>
      </p:sp>
    </p:spTree>
    <p:extLst>
      <p:ext uri="{BB962C8B-B14F-4D97-AF65-F5344CB8AC3E}">
        <p14:creationId xmlns:p14="http://schemas.microsoft.com/office/powerpoint/2010/main" val="113752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Бога, и Сына,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Святого Духа –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Троицу славьте!</a:t>
            </a:r>
          </a:p>
        </p:txBody>
      </p:sp>
    </p:spTree>
    <p:extLst>
      <p:ext uri="{BB962C8B-B14F-4D97-AF65-F5344CB8AC3E}">
        <p14:creationId xmlns:p14="http://schemas.microsoft.com/office/powerpoint/2010/main" val="18163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14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81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7</cp:revision>
  <dcterms:created xsi:type="dcterms:W3CDTF">2012-07-25T11:14:36Z</dcterms:created>
  <dcterms:modified xsi:type="dcterms:W3CDTF">2012-07-31T17:34:16Z</dcterms:modified>
</cp:coreProperties>
</file>