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81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2789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Слышу 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вновь раздаются...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69941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 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8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Слышу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вновь раздаются хвалебные звуки.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 небу, к Творцу </a:t>
            </a:r>
            <a:r>
              <a:rPr lang="ru-RU" sz="6000">
                <a:solidFill>
                  <a:schemeClr val="bg1"/>
                </a:solidFill>
                <a:latin typeface="Myriad Pro Light" pitchFamily="34" charset="0"/>
              </a:rPr>
              <a:t>поднимаю </a:t>
            </a:r>
            <a:r>
              <a:rPr lang="ru-RU" sz="6000" smtClean="0">
                <a:solidFill>
                  <a:schemeClr val="bg1"/>
                </a:solidFill>
                <a:latin typeface="Myriad Pro Light" pitchFamily="34" charset="0"/>
              </a:rPr>
              <a:t>я</a:t>
            </a:r>
          </a:p>
          <a:p>
            <a:pPr algn="ctr"/>
            <a:r>
              <a:rPr lang="ru-RU" sz="600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радостно руки. </a:t>
            </a:r>
          </a:p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Песни хвалы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льются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волной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груди,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Чуждые горя и муки.</a:t>
            </a:r>
          </a:p>
        </p:txBody>
      </p:sp>
    </p:spTree>
    <p:extLst>
      <p:ext uri="{BB962C8B-B14F-4D97-AF65-F5344CB8AC3E}">
        <p14:creationId xmlns:p14="http://schemas.microsoft.com/office/powerpoint/2010/main" val="31602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Пойте, друзья, Всемогущему, Вечному Богу!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изгоняет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из сердца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сомненья, тревогу.</a:t>
            </a:r>
          </a:p>
        </p:txBody>
      </p:sp>
    </p:spTree>
    <p:extLst>
      <p:ext uri="{BB962C8B-B14F-4D97-AF65-F5344CB8AC3E}">
        <p14:creationId xmlns:p14="http://schemas.microsoft.com/office/powerpoint/2010/main" val="3038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песнях хвалу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воспеваю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Творцу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Богу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великому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Богу!</a:t>
            </a:r>
          </a:p>
        </p:txBody>
      </p:sp>
    </p:spTree>
    <p:extLst>
      <p:ext uri="{BB962C8B-B14F-4D97-AF65-F5344CB8AC3E}">
        <p14:creationId xmlns:p14="http://schemas.microsoft.com/office/powerpoint/2010/main" val="8373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2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8</cp:revision>
  <dcterms:created xsi:type="dcterms:W3CDTF">2012-07-25T11:14:36Z</dcterms:created>
  <dcterms:modified xsi:type="dcterms:W3CDTF">2012-07-30T21:08:11Z</dcterms:modified>
</cp:coreProperties>
</file>