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52" d="100"/>
          <a:sy n="52" d="100"/>
        </p:scale>
        <p:origin x="2824" y="1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Бога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560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7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4" y="4619317"/>
            <a:ext cx="1609868" cy="16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Бога, славьте всей душою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За Его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великую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любовь,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 смерти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спас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нас Собою,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 кресте пролив святую кровь.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Он спас Собой,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Слава вечная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Ему!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Бога, славьте бесконечно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Скоро Сам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славе Он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придёт,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Своей любовью чудной, вечной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дом Отца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всех Он приведёт.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Он спас Собой,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Слава вечная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Ему!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Бога, славьте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песнопеньях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Славьте, славьте жизнью всей своей,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громких песнях,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радостных хваленьях,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Средь мучений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среди скорбей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Он спас Собой,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Слава вечная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Ему!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каждое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мгновенье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чувствах ваших, мыслях и делах 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Его, Творца, долготерпенье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миру, г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ибнущему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грехах.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Он спас Собой,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вы Бога,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Слава вечная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Ему!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199</Words>
  <Application>Microsoft Macintosh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Myriad Pro Light</vt:lpstr>
      <vt:lpstr>Arial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9</cp:revision>
  <dcterms:created xsi:type="dcterms:W3CDTF">2012-07-25T11:14:36Z</dcterms:created>
  <dcterms:modified xsi:type="dcterms:W3CDTF">2018-03-30T17:06:55Z</dcterms:modified>
</cp:coreProperties>
</file>