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9144000" cy="6858000" type="screen4x3"/>
  <p:notesSz cx="6858000" cy="9144000"/>
  <p:embeddedFontLst>
    <p:embeddedFont>
      <p:font typeface="Calibri" pitchFamily="34" charset="0"/>
      <p:regular r:id="rId13"/>
      <p:bold r:id="rId14"/>
      <p:italic r:id="rId15"/>
      <p:boldItalic r:id="rId16"/>
    </p:embeddedFont>
  </p:embeddedFont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03C96"/>
    <a:srgbClr val="543D87"/>
    <a:srgbClr val="412F67"/>
    <a:srgbClr val="426CF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>
        <p:scale>
          <a:sx n="52" d="100"/>
          <a:sy n="52" d="100"/>
        </p:scale>
        <p:origin x="-1026" y="11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1.fntdata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font" Target="fonts/font4.fntdata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font" Target="fonts/font3.fntdata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2.fntdata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30.07.2012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296519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30.07.2012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025140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30.07.2012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853936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30.07.2012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390316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30.07.2012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095044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30.07.2012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58807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30.07.2012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170541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30.07.2012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137071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30.07.2012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836856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30.07.2012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934985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30.07.2012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771766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ADE144-3988-4DF6-846E-DBE86B76C2AF}" type="datetimeFigureOut">
              <a:rPr lang="ru-RU" smtClean="0"/>
              <a:t>30.07.2012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462017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83568" y="1994411"/>
            <a:ext cx="7776864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8000" dirty="0">
                <a:solidFill>
                  <a:schemeClr val="bg1"/>
                </a:solidFill>
                <a:latin typeface="Myriad Pro Light" pitchFamily="34" charset="0"/>
              </a:rPr>
              <a:t>Боже, </a:t>
            </a:r>
            <a:endParaRPr lang="ru-RU" sz="8000" dirty="0" smtClean="0">
              <a:solidFill>
                <a:schemeClr val="bg1"/>
              </a:solidFill>
              <a:latin typeface="Myriad Pro Light" pitchFamily="34" charset="0"/>
            </a:endParaRPr>
          </a:p>
          <a:p>
            <a:pPr algn="ctr"/>
            <a:r>
              <a:rPr lang="ru-RU" sz="8000" dirty="0" smtClean="0">
                <a:solidFill>
                  <a:schemeClr val="bg1"/>
                </a:solidFill>
                <a:latin typeface="Myriad Pro Light" pitchFamily="34" charset="0"/>
              </a:rPr>
              <a:t>мы </a:t>
            </a:r>
            <a:r>
              <a:rPr lang="ru-RU" sz="8000" dirty="0">
                <a:solidFill>
                  <a:schemeClr val="bg1"/>
                </a:solidFill>
                <a:latin typeface="Myriad Pro Light" pitchFamily="34" charset="0"/>
              </a:rPr>
              <a:t>поём </a:t>
            </a:r>
            <a:r>
              <a:rPr lang="ru-RU" sz="8000" dirty="0" smtClean="0">
                <a:solidFill>
                  <a:schemeClr val="bg1"/>
                </a:solidFill>
                <a:latin typeface="Myriad Pro Light" pitchFamily="34" charset="0"/>
              </a:rPr>
              <a:t>Тебе</a:t>
            </a:r>
            <a:endParaRPr lang="ru-RU" sz="8000" dirty="0">
              <a:solidFill>
                <a:schemeClr val="bg1"/>
              </a:solidFill>
              <a:latin typeface="Myriad Pro Light" pitchFamily="34" charset="0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3383868" y="4559393"/>
            <a:ext cx="2376264" cy="292096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403C96"/>
                </a:solidFill>
                <a:latin typeface="Myriad Pro" pitchFamily="34" charset="0"/>
              </a:rPr>
              <a:t>Гимны надежды </a:t>
            </a:r>
            <a:r>
              <a:rPr lang="ru-RU" dirty="0" smtClean="0">
                <a:solidFill>
                  <a:srgbClr val="403C96"/>
                </a:solidFill>
                <a:latin typeface="Myriad Pro" pitchFamily="34" charset="0"/>
              </a:rPr>
              <a:t>№ 6</a:t>
            </a:r>
            <a:endParaRPr lang="ru-RU" dirty="0" smtClean="0">
              <a:solidFill>
                <a:srgbClr val="403C96"/>
              </a:solidFill>
              <a:latin typeface="Myriad Pro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449298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7200" dirty="0" smtClean="0">
              <a:solidFill>
                <a:schemeClr val="bg1"/>
              </a:solidFill>
              <a:latin typeface="Myriad Pro Light" pitchFamily="34" charset="0"/>
            </a:endParaRPr>
          </a:p>
          <a:p>
            <a:pPr algn="ctr"/>
            <a:endParaRPr lang="ru-RU" sz="7200" dirty="0" smtClean="0">
              <a:solidFill>
                <a:schemeClr val="bg1"/>
              </a:solidFill>
              <a:latin typeface="Myriad Pro Light" pitchFamily="34" charset="0"/>
            </a:endParaRPr>
          </a:p>
          <a:p>
            <a:pPr algn="ctr"/>
            <a:endParaRPr lang="ru-RU" sz="7200" dirty="0" smtClean="0">
              <a:solidFill>
                <a:schemeClr val="bg1"/>
              </a:solidFill>
              <a:latin typeface="Myriad Pro Light" pitchFamily="34" charset="0"/>
            </a:endParaRPr>
          </a:p>
          <a:p>
            <a:pPr algn="ctr"/>
            <a:endParaRPr lang="ru-RU" sz="7200" dirty="0" smtClean="0">
              <a:solidFill>
                <a:schemeClr val="bg1"/>
              </a:solidFill>
              <a:latin typeface="Myriad Pro Light" pitchFamily="34" charset="0"/>
            </a:endParaRPr>
          </a:p>
          <a:p>
            <a:pPr algn="ctr"/>
            <a:endParaRPr lang="ru-RU" sz="7200" dirty="0" smtClean="0">
              <a:solidFill>
                <a:schemeClr val="bg1"/>
              </a:solidFill>
              <a:latin typeface="Myriad Pro Light" pitchFamily="34" charset="0"/>
            </a:endParaRPr>
          </a:p>
          <a:p>
            <a:pPr algn="ctr"/>
            <a:endParaRPr lang="ru-RU" sz="7200" dirty="0" smtClean="0">
              <a:solidFill>
                <a:schemeClr val="bg1"/>
              </a:solidFill>
              <a:latin typeface="Myriad Pro Light" pitchFamily="34" charset="0"/>
            </a:endParaRPr>
          </a:p>
          <a:p>
            <a:pPr algn="ctr"/>
            <a:endParaRPr lang="ru-RU" sz="7200" dirty="0" smtClean="0">
              <a:solidFill>
                <a:schemeClr val="bg1"/>
              </a:solidFill>
              <a:latin typeface="Myriad Pro Light" pitchFamily="34" charset="0"/>
            </a:endParaRPr>
          </a:p>
          <a:p>
            <a:pPr algn="ctr"/>
            <a:endParaRPr lang="ru-RU" sz="7200" dirty="0">
              <a:solidFill>
                <a:schemeClr val="bg1"/>
              </a:solidFill>
              <a:latin typeface="Myriad Pro Light" pitchFamily="34" charset="0"/>
            </a:endParaRPr>
          </a:p>
          <a:p>
            <a:pPr algn="ctr"/>
            <a:r>
              <a:rPr lang="ru-RU" sz="7200" dirty="0" smtClean="0">
                <a:solidFill>
                  <a:schemeClr val="bg1"/>
                </a:solidFill>
                <a:latin typeface="Myriad Pro Light" pitchFamily="34" charset="0"/>
              </a:rPr>
              <a:t>Славим мы </a:t>
            </a:r>
          </a:p>
          <a:p>
            <a:pPr algn="ctr"/>
            <a:r>
              <a:rPr lang="ru-RU" sz="7200" dirty="0" smtClean="0">
                <a:solidFill>
                  <a:schemeClr val="bg1"/>
                </a:solidFill>
                <a:latin typeface="Myriad Pro Light" pitchFamily="34" charset="0"/>
              </a:rPr>
              <a:t>Тебя</a:t>
            </a:r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, Отца, </a:t>
            </a:r>
          </a:p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Вседержителя, Творца.</a:t>
            </a:r>
          </a:p>
          <a:p>
            <a:pPr algn="ctr"/>
            <a:endParaRPr lang="ru-RU" sz="7200" dirty="0">
              <a:solidFill>
                <a:schemeClr val="bg1"/>
              </a:solidFill>
              <a:latin typeface="Myriad Pro Light" pitchFamily="34" charset="0"/>
            </a:endParaRPr>
          </a:p>
          <a:p>
            <a:pPr algn="ctr"/>
            <a:endParaRPr lang="ru-RU" sz="7200" dirty="0">
              <a:solidFill>
                <a:schemeClr val="bg1"/>
              </a:solidFill>
              <a:latin typeface="Myriad Pro Light" pitchFamily="34" charset="0"/>
            </a:endParaRPr>
          </a:p>
          <a:p>
            <a:pPr algn="ctr"/>
            <a:endParaRPr lang="ru-RU" sz="7200" dirty="0">
              <a:solidFill>
                <a:schemeClr val="bg1"/>
              </a:solidFill>
              <a:latin typeface="Myriad Pro Light" pitchFamily="34" charset="0"/>
            </a:endParaRPr>
          </a:p>
          <a:p>
            <a:pPr algn="ctr"/>
            <a:endParaRPr lang="ru-RU" sz="7200" dirty="0">
              <a:solidFill>
                <a:schemeClr val="bg1"/>
              </a:solidFill>
              <a:latin typeface="Myriad Pro Light" pitchFamily="34" charset="0"/>
            </a:endParaRPr>
          </a:p>
          <a:p>
            <a:pPr algn="ctr"/>
            <a:endParaRPr lang="ru-RU" sz="7200" dirty="0">
              <a:solidFill>
                <a:schemeClr val="bg1"/>
              </a:solidFill>
              <a:latin typeface="Myriad Pro Light" pitchFamily="34" charset="0"/>
            </a:endParaRPr>
          </a:p>
          <a:p>
            <a:pPr algn="ctr"/>
            <a:endParaRPr lang="ru-RU" sz="7200" dirty="0">
              <a:solidFill>
                <a:schemeClr val="bg1"/>
              </a:solidFill>
              <a:latin typeface="Myriad Pro Light" pitchFamily="34" charset="0"/>
            </a:endParaRPr>
          </a:p>
          <a:p>
            <a:pPr algn="ctr"/>
            <a:endParaRPr lang="ru-RU" sz="7200" dirty="0">
              <a:solidFill>
                <a:schemeClr val="bg1"/>
              </a:solidFill>
              <a:latin typeface="Myriad Pro Light" pitchFamily="34" charset="0"/>
            </a:endParaRPr>
          </a:p>
          <a:p>
            <a:pPr algn="ctr"/>
            <a:endParaRPr lang="ru-RU" sz="7200" dirty="0">
              <a:solidFill>
                <a:schemeClr val="bg1"/>
              </a:solidFill>
              <a:latin typeface="Myriad Pro Ligh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051816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7200" dirty="0" smtClean="0">
              <a:solidFill>
                <a:schemeClr val="bg1"/>
              </a:solidFill>
              <a:latin typeface="Myriad Pro Light" pitchFamily="34" charset="0"/>
            </a:endParaRPr>
          </a:p>
          <a:p>
            <a:pPr algn="ctr"/>
            <a:endParaRPr lang="ru-RU" sz="7200" dirty="0" smtClean="0">
              <a:solidFill>
                <a:schemeClr val="bg1"/>
              </a:solidFill>
              <a:latin typeface="Myriad Pro Light" pitchFamily="34" charset="0"/>
            </a:endParaRPr>
          </a:p>
          <a:p>
            <a:pPr algn="ctr"/>
            <a:endParaRPr lang="ru-RU" sz="7200" dirty="0" smtClean="0">
              <a:solidFill>
                <a:schemeClr val="bg1"/>
              </a:solidFill>
              <a:latin typeface="Myriad Pro Light" pitchFamily="34" charset="0"/>
            </a:endParaRPr>
          </a:p>
          <a:p>
            <a:pPr algn="ctr"/>
            <a:endParaRPr lang="ru-RU" sz="7200" dirty="0" smtClean="0">
              <a:solidFill>
                <a:schemeClr val="bg1"/>
              </a:solidFill>
              <a:latin typeface="Myriad Pro Light" pitchFamily="34" charset="0"/>
            </a:endParaRPr>
          </a:p>
          <a:p>
            <a:pPr algn="ctr"/>
            <a:endParaRPr lang="ru-RU" sz="7200" dirty="0" smtClean="0">
              <a:solidFill>
                <a:schemeClr val="bg1"/>
              </a:solidFill>
              <a:latin typeface="Myriad Pro Light" pitchFamily="34" charset="0"/>
            </a:endParaRPr>
          </a:p>
          <a:p>
            <a:pPr algn="ctr"/>
            <a:endParaRPr lang="ru-RU" sz="7200" dirty="0" smtClean="0">
              <a:solidFill>
                <a:schemeClr val="bg1"/>
              </a:solidFill>
              <a:latin typeface="Myriad Pro Light" pitchFamily="34" charset="0"/>
            </a:endParaRPr>
          </a:p>
          <a:p>
            <a:pPr algn="ctr"/>
            <a:endParaRPr lang="ru-RU" sz="7200" dirty="0" smtClean="0">
              <a:solidFill>
                <a:schemeClr val="bg1"/>
              </a:solidFill>
              <a:latin typeface="Myriad Pro Light" pitchFamily="34" charset="0"/>
            </a:endParaRPr>
          </a:p>
          <a:p>
            <a:pPr algn="ctr"/>
            <a:endParaRPr lang="ru-RU" sz="7200" dirty="0">
              <a:solidFill>
                <a:schemeClr val="bg1"/>
              </a:solidFill>
              <a:latin typeface="Myriad Pro Light" pitchFamily="34" charset="0"/>
            </a:endParaRPr>
          </a:p>
          <a:p>
            <a:pPr algn="ctr"/>
            <a:endParaRPr lang="ru-RU" sz="7200" dirty="0">
              <a:solidFill>
                <a:schemeClr val="bg1"/>
              </a:solidFill>
              <a:latin typeface="Myriad Pro Light" pitchFamily="34" charset="0"/>
            </a:endParaRPr>
          </a:p>
          <a:p>
            <a:pPr algn="ctr"/>
            <a:endParaRPr lang="ru-RU" sz="7200" dirty="0">
              <a:solidFill>
                <a:schemeClr val="bg1"/>
              </a:solidFill>
              <a:latin typeface="Myriad Pro Light" pitchFamily="34" charset="0"/>
            </a:endParaRPr>
          </a:p>
          <a:p>
            <a:pPr algn="ctr"/>
            <a:endParaRPr lang="ru-RU" sz="7200" dirty="0">
              <a:solidFill>
                <a:schemeClr val="bg1"/>
              </a:solidFill>
              <a:latin typeface="Myriad Pro Light" pitchFamily="34" charset="0"/>
            </a:endParaRPr>
          </a:p>
          <a:p>
            <a:pPr algn="ctr"/>
            <a:endParaRPr lang="ru-RU" sz="7200" dirty="0">
              <a:solidFill>
                <a:schemeClr val="bg1"/>
              </a:solidFill>
              <a:latin typeface="Myriad Pro Light" pitchFamily="34" charset="0"/>
            </a:endParaRPr>
          </a:p>
          <a:p>
            <a:pPr algn="ctr"/>
            <a:endParaRPr lang="ru-RU" sz="7200" dirty="0">
              <a:solidFill>
                <a:schemeClr val="bg1"/>
              </a:solidFill>
              <a:latin typeface="Myriad Pro Light" pitchFamily="34" charset="0"/>
            </a:endParaRPr>
          </a:p>
          <a:p>
            <a:pPr algn="ctr"/>
            <a:endParaRPr lang="ru-RU" sz="7200" dirty="0">
              <a:solidFill>
                <a:schemeClr val="bg1"/>
              </a:solidFill>
              <a:latin typeface="Myriad Pro Light" pitchFamily="34" charset="0"/>
            </a:endParaRPr>
          </a:p>
          <a:p>
            <a:pPr algn="ctr"/>
            <a:endParaRPr lang="ru-RU" sz="7200" dirty="0">
              <a:solidFill>
                <a:schemeClr val="bg1"/>
              </a:solidFill>
              <a:latin typeface="Myriad Pro Light" pitchFamily="34" charset="0"/>
            </a:endParaRPr>
          </a:p>
          <a:p>
            <a:pPr algn="ctr"/>
            <a:endParaRPr lang="ru-RU" sz="7200" dirty="0">
              <a:solidFill>
                <a:schemeClr val="bg1"/>
              </a:solidFill>
              <a:latin typeface="Myriad Pro Ligh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682020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7200" dirty="0" smtClean="0">
              <a:solidFill>
                <a:schemeClr val="bg1"/>
              </a:solidFill>
              <a:latin typeface="Myriad Pro Light" pitchFamily="34" charset="0"/>
            </a:endParaRPr>
          </a:p>
          <a:p>
            <a:pPr algn="ctr"/>
            <a:r>
              <a:rPr lang="ru-RU" sz="7200" dirty="0" smtClean="0">
                <a:solidFill>
                  <a:schemeClr val="bg1"/>
                </a:solidFill>
                <a:latin typeface="Myriad Pro Light" pitchFamily="34" charset="0"/>
              </a:rPr>
              <a:t>Боже,</a:t>
            </a:r>
          </a:p>
          <a:p>
            <a:pPr algn="ctr"/>
            <a:r>
              <a:rPr lang="ru-RU" sz="7200" dirty="0" smtClean="0">
                <a:solidFill>
                  <a:schemeClr val="bg1"/>
                </a:solidFill>
                <a:latin typeface="Myriad Pro Light" pitchFamily="34" charset="0"/>
              </a:rPr>
              <a:t> </a:t>
            </a:r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мы поём Тебе, </a:t>
            </a:r>
          </a:p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Мощь </a:t>
            </a:r>
            <a:r>
              <a:rPr lang="ru-RU" sz="7200" dirty="0" smtClean="0">
                <a:solidFill>
                  <a:schemeClr val="bg1"/>
                </a:solidFill>
                <a:latin typeface="Myriad Pro Light" pitchFamily="34" charset="0"/>
              </a:rPr>
              <a:t>Твою</a:t>
            </a:r>
          </a:p>
          <a:p>
            <a:pPr algn="ctr"/>
            <a:r>
              <a:rPr lang="ru-RU" sz="7200" dirty="0" smtClean="0">
                <a:solidFill>
                  <a:schemeClr val="bg1"/>
                </a:solidFill>
                <a:latin typeface="Myriad Pro Light" pitchFamily="34" charset="0"/>
              </a:rPr>
              <a:t> </a:t>
            </a:r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мы </a:t>
            </a:r>
            <a:r>
              <a:rPr lang="ru-RU" sz="7200" dirty="0" smtClean="0">
                <a:solidFill>
                  <a:schemeClr val="bg1"/>
                </a:solidFill>
                <a:latin typeface="Myriad Pro Light" pitchFamily="34" charset="0"/>
              </a:rPr>
              <a:t>величаем,</a:t>
            </a:r>
            <a:endParaRPr lang="ru-RU" sz="7200" dirty="0">
              <a:solidFill>
                <a:schemeClr val="bg1"/>
              </a:solidFill>
              <a:latin typeface="Myriad Pro Light" pitchFamily="34" charset="0"/>
            </a:endParaRPr>
          </a:p>
          <a:p>
            <a:pPr algn="ctr"/>
            <a:endParaRPr lang="ru-RU" sz="7200" dirty="0">
              <a:solidFill>
                <a:schemeClr val="bg1"/>
              </a:solidFill>
              <a:latin typeface="Myriad Pro Ligh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561744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7200" dirty="0" smtClean="0">
              <a:solidFill>
                <a:schemeClr val="bg1"/>
              </a:solidFill>
              <a:latin typeface="Myriad Pro Light" pitchFamily="34" charset="0"/>
            </a:endParaRPr>
          </a:p>
          <a:p>
            <a:pPr algn="ctr"/>
            <a:endParaRPr lang="ru-RU" sz="7200" dirty="0" smtClean="0">
              <a:solidFill>
                <a:schemeClr val="bg1"/>
              </a:solidFill>
              <a:latin typeface="Myriad Pro Light" pitchFamily="34" charset="0"/>
            </a:endParaRPr>
          </a:p>
          <a:p>
            <a:pPr algn="ctr"/>
            <a:r>
              <a:rPr lang="ru-RU" sz="7200" dirty="0" smtClean="0">
                <a:solidFill>
                  <a:schemeClr val="bg1"/>
                </a:solidFill>
                <a:latin typeface="Myriad Pro Light" pitchFamily="34" charset="0"/>
              </a:rPr>
              <a:t>Мы</a:t>
            </a:r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, народ Твой </a:t>
            </a:r>
            <a:endParaRPr lang="ru-RU" sz="7200" dirty="0" smtClean="0">
              <a:solidFill>
                <a:schemeClr val="bg1"/>
              </a:solidFill>
              <a:latin typeface="Myriad Pro Light" pitchFamily="34" charset="0"/>
            </a:endParaRPr>
          </a:p>
          <a:p>
            <a:pPr algn="ctr"/>
            <a:r>
              <a:rPr lang="ru-RU" sz="7200" dirty="0" smtClean="0">
                <a:solidFill>
                  <a:schemeClr val="bg1"/>
                </a:solidFill>
                <a:latin typeface="Myriad Pro Light" pitchFamily="34" charset="0"/>
              </a:rPr>
              <a:t>на </a:t>
            </a:r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земле, </a:t>
            </a:r>
          </a:p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Все Тебя здесь прославляем</a:t>
            </a:r>
          </a:p>
          <a:p>
            <a:pPr algn="ctr"/>
            <a:endParaRPr lang="ru-RU" sz="7200" dirty="0">
              <a:solidFill>
                <a:schemeClr val="bg1"/>
              </a:solidFill>
              <a:latin typeface="Myriad Pro Light" pitchFamily="34" charset="0"/>
            </a:endParaRPr>
          </a:p>
          <a:p>
            <a:pPr algn="ctr"/>
            <a:endParaRPr lang="ru-RU" sz="7200" dirty="0">
              <a:solidFill>
                <a:schemeClr val="bg1"/>
              </a:solidFill>
              <a:latin typeface="Myriad Pro Ligh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101223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7200" dirty="0" smtClean="0">
              <a:solidFill>
                <a:schemeClr val="bg1"/>
              </a:solidFill>
              <a:latin typeface="Myriad Pro Light" pitchFamily="34" charset="0"/>
            </a:endParaRPr>
          </a:p>
          <a:p>
            <a:pPr algn="ctr"/>
            <a:endParaRPr lang="ru-RU" sz="7200" dirty="0" smtClean="0">
              <a:solidFill>
                <a:schemeClr val="bg1"/>
              </a:solidFill>
              <a:latin typeface="Myriad Pro Light" pitchFamily="34" charset="0"/>
            </a:endParaRPr>
          </a:p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Дивен </a:t>
            </a:r>
            <a:r>
              <a:rPr lang="ru-RU" sz="7200" dirty="0" smtClean="0">
                <a:solidFill>
                  <a:schemeClr val="bg1"/>
                </a:solidFill>
                <a:latin typeface="Myriad Pro Light" pitchFamily="34" charset="0"/>
              </a:rPr>
              <a:t>Ты</a:t>
            </a:r>
          </a:p>
          <a:p>
            <a:pPr algn="ctr"/>
            <a:r>
              <a:rPr lang="ru-RU" sz="7200" dirty="0" smtClean="0">
                <a:solidFill>
                  <a:schemeClr val="bg1"/>
                </a:solidFill>
                <a:latin typeface="Myriad Pro Light" pitchFamily="34" charset="0"/>
              </a:rPr>
              <a:t> </a:t>
            </a:r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во всех </a:t>
            </a:r>
            <a:r>
              <a:rPr lang="ru-RU" sz="7200" dirty="0" smtClean="0">
                <a:solidFill>
                  <a:schemeClr val="bg1"/>
                </a:solidFill>
                <a:latin typeface="Myriad Pro Light" pitchFamily="34" charset="0"/>
              </a:rPr>
              <a:t>делах,</a:t>
            </a:r>
            <a:endParaRPr lang="ru-RU" sz="7200" dirty="0">
              <a:solidFill>
                <a:schemeClr val="bg1"/>
              </a:solidFill>
              <a:latin typeface="Myriad Pro Light" pitchFamily="34" charset="0"/>
            </a:endParaRPr>
          </a:p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И велик Ты </a:t>
            </a:r>
            <a:endParaRPr lang="ru-RU" sz="7200" dirty="0" smtClean="0">
              <a:solidFill>
                <a:schemeClr val="bg1"/>
              </a:solidFill>
              <a:latin typeface="Myriad Pro Light" pitchFamily="34" charset="0"/>
            </a:endParaRPr>
          </a:p>
          <a:p>
            <a:pPr algn="ctr"/>
            <a:r>
              <a:rPr lang="ru-RU" sz="7200" dirty="0" smtClean="0">
                <a:solidFill>
                  <a:schemeClr val="bg1"/>
                </a:solidFill>
                <a:latin typeface="Myriad Pro Light" pitchFamily="34" charset="0"/>
              </a:rPr>
              <a:t>в небесах.</a:t>
            </a:r>
            <a:endParaRPr lang="ru-RU" sz="7200" dirty="0">
              <a:solidFill>
                <a:schemeClr val="bg1"/>
              </a:solidFill>
              <a:latin typeface="Myriad Pro Light" pitchFamily="34" charset="0"/>
            </a:endParaRPr>
          </a:p>
          <a:p>
            <a:pPr algn="ctr"/>
            <a:endParaRPr lang="ru-RU" sz="7200" dirty="0">
              <a:solidFill>
                <a:schemeClr val="bg1"/>
              </a:solidFill>
              <a:latin typeface="Myriad Pro Light" pitchFamily="34" charset="0"/>
            </a:endParaRPr>
          </a:p>
          <a:p>
            <a:pPr algn="ctr"/>
            <a:endParaRPr lang="ru-RU" sz="7200" dirty="0">
              <a:solidFill>
                <a:schemeClr val="bg1"/>
              </a:solidFill>
              <a:latin typeface="Myriad Pro Ligh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795030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7200" dirty="0" smtClean="0">
              <a:solidFill>
                <a:schemeClr val="bg1"/>
              </a:solidFill>
              <a:latin typeface="Myriad Pro Light" pitchFamily="34" charset="0"/>
            </a:endParaRPr>
          </a:p>
          <a:p>
            <a:pPr algn="ctr"/>
            <a:endParaRPr lang="ru-RU" sz="7200" dirty="0" smtClean="0">
              <a:solidFill>
                <a:schemeClr val="bg1"/>
              </a:solidFill>
              <a:latin typeface="Myriad Pro Light" pitchFamily="34" charset="0"/>
            </a:endParaRPr>
          </a:p>
          <a:p>
            <a:pPr algn="ctr"/>
            <a:r>
              <a:rPr lang="ru-RU" sz="7200" dirty="0" smtClean="0">
                <a:solidFill>
                  <a:schemeClr val="bg1"/>
                </a:solidFill>
                <a:latin typeface="Myriad Pro Light" pitchFamily="34" charset="0"/>
              </a:rPr>
              <a:t>Хоры</a:t>
            </a:r>
          </a:p>
          <a:p>
            <a:pPr algn="ctr"/>
            <a:r>
              <a:rPr lang="ru-RU" sz="7200" dirty="0" smtClean="0">
                <a:solidFill>
                  <a:schemeClr val="bg1"/>
                </a:solidFill>
                <a:latin typeface="Myriad Pro Light" pitchFamily="34" charset="0"/>
              </a:rPr>
              <a:t> </a:t>
            </a:r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ангелов святых, </a:t>
            </a:r>
          </a:p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Херувимов, </a:t>
            </a:r>
            <a:r>
              <a:rPr lang="ru-RU" sz="7200" dirty="0" smtClean="0">
                <a:solidFill>
                  <a:schemeClr val="bg1"/>
                </a:solidFill>
                <a:latin typeface="Myriad Pro Light" pitchFamily="34" charset="0"/>
              </a:rPr>
              <a:t>серафимов,</a:t>
            </a:r>
            <a:endParaRPr lang="ru-RU" sz="7200" dirty="0">
              <a:solidFill>
                <a:schemeClr val="bg1"/>
              </a:solidFill>
              <a:latin typeface="Myriad Pro Light" pitchFamily="34" charset="0"/>
            </a:endParaRPr>
          </a:p>
          <a:p>
            <a:pPr algn="ctr"/>
            <a:endParaRPr lang="ru-RU" sz="7200" dirty="0">
              <a:solidFill>
                <a:schemeClr val="bg1"/>
              </a:solidFill>
              <a:latin typeface="Myriad Pro Light" pitchFamily="34" charset="0"/>
            </a:endParaRPr>
          </a:p>
          <a:p>
            <a:pPr algn="ctr"/>
            <a:endParaRPr lang="ru-RU" sz="7200" dirty="0">
              <a:solidFill>
                <a:schemeClr val="bg1"/>
              </a:solidFill>
              <a:latin typeface="Myriad Pro Ligh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197276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7200" dirty="0" smtClean="0">
              <a:solidFill>
                <a:schemeClr val="bg1"/>
              </a:solidFill>
              <a:latin typeface="Myriad Pro Light" pitchFamily="34" charset="0"/>
            </a:endParaRPr>
          </a:p>
          <a:p>
            <a:pPr algn="ctr"/>
            <a:endParaRPr lang="ru-RU" sz="7200" dirty="0" smtClean="0">
              <a:solidFill>
                <a:schemeClr val="bg1"/>
              </a:solidFill>
              <a:latin typeface="Myriad Pro Light" pitchFamily="34" charset="0"/>
            </a:endParaRPr>
          </a:p>
          <a:p>
            <a:pPr algn="ctr"/>
            <a:endParaRPr lang="ru-RU" sz="7200" dirty="0" smtClean="0">
              <a:solidFill>
                <a:schemeClr val="bg1"/>
              </a:solidFill>
              <a:latin typeface="Myriad Pro Light" pitchFamily="34" charset="0"/>
            </a:endParaRPr>
          </a:p>
          <a:p>
            <a:pPr algn="ctr"/>
            <a:r>
              <a:rPr lang="ru-RU" sz="7200" dirty="0" smtClean="0">
                <a:solidFill>
                  <a:schemeClr val="bg1"/>
                </a:solidFill>
                <a:latin typeface="Myriad Pro Light" pitchFamily="34" charset="0"/>
              </a:rPr>
              <a:t>И </a:t>
            </a:r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со всех </a:t>
            </a:r>
            <a:endParaRPr lang="ru-RU" sz="7200" dirty="0" smtClean="0">
              <a:solidFill>
                <a:schemeClr val="bg1"/>
              </a:solidFill>
              <a:latin typeface="Myriad Pro Light" pitchFamily="34" charset="0"/>
            </a:endParaRPr>
          </a:p>
          <a:p>
            <a:pPr algn="ctr"/>
            <a:r>
              <a:rPr lang="ru-RU" sz="7200" dirty="0" smtClean="0">
                <a:solidFill>
                  <a:schemeClr val="bg1"/>
                </a:solidFill>
                <a:latin typeface="Myriad Pro Light" pitchFamily="34" charset="0"/>
              </a:rPr>
              <a:t>концов </a:t>
            </a:r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земли</a:t>
            </a:r>
          </a:p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Твой народ, </a:t>
            </a:r>
            <a:endParaRPr lang="ru-RU" sz="7200" dirty="0" smtClean="0">
              <a:solidFill>
                <a:schemeClr val="bg1"/>
              </a:solidFill>
              <a:latin typeface="Myriad Pro Light" pitchFamily="34" charset="0"/>
            </a:endParaRPr>
          </a:p>
          <a:p>
            <a:pPr algn="ctr"/>
            <a:r>
              <a:rPr lang="ru-RU" sz="7200" dirty="0" smtClean="0">
                <a:solidFill>
                  <a:schemeClr val="bg1"/>
                </a:solidFill>
                <a:latin typeface="Myriad Pro Light" pitchFamily="34" charset="0"/>
              </a:rPr>
              <a:t>Тобой </a:t>
            </a:r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хранимый,</a:t>
            </a:r>
          </a:p>
          <a:p>
            <a:pPr algn="ctr"/>
            <a:endParaRPr lang="ru-RU" sz="7200" dirty="0">
              <a:solidFill>
                <a:schemeClr val="bg1"/>
              </a:solidFill>
              <a:latin typeface="Myriad Pro Light" pitchFamily="34" charset="0"/>
            </a:endParaRPr>
          </a:p>
          <a:p>
            <a:pPr algn="ctr"/>
            <a:endParaRPr lang="ru-RU" sz="7200" dirty="0">
              <a:solidFill>
                <a:schemeClr val="bg1"/>
              </a:solidFill>
              <a:latin typeface="Myriad Pro Light" pitchFamily="34" charset="0"/>
            </a:endParaRPr>
          </a:p>
          <a:p>
            <a:pPr algn="ctr"/>
            <a:endParaRPr lang="ru-RU" sz="7200" dirty="0">
              <a:solidFill>
                <a:schemeClr val="bg1"/>
              </a:solidFill>
              <a:latin typeface="Myriad Pro Ligh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32311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7200" dirty="0" smtClean="0">
              <a:solidFill>
                <a:schemeClr val="bg1"/>
              </a:solidFill>
              <a:latin typeface="Myriad Pro Light" pitchFamily="34" charset="0"/>
            </a:endParaRPr>
          </a:p>
          <a:p>
            <a:pPr algn="ctr"/>
            <a:endParaRPr lang="ru-RU" sz="7200" dirty="0" smtClean="0">
              <a:solidFill>
                <a:schemeClr val="bg1"/>
              </a:solidFill>
              <a:latin typeface="Myriad Pro Light" pitchFamily="34" charset="0"/>
            </a:endParaRPr>
          </a:p>
          <a:p>
            <a:pPr algn="ctr"/>
            <a:endParaRPr lang="ru-RU" sz="7200" dirty="0" smtClean="0">
              <a:solidFill>
                <a:schemeClr val="bg1"/>
              </a:solidFill>
              <a:latin typeface="Myriad Pro Light" pitchFamily="34" charset="0"/>
            </a:endParaRPr>
          </a:p>
          <a:p>
            <a:pPr algn="ctr"/>
            <a:endParaRPr lang="ru-RU" sz="7200" dirty="0" smtClean="0">
              <a:solidFill>
                <a:schemeClr val="bg1"/>
              </a:solidFill>
              <a:latin typeface="Myriad Pro Light" pitchFamily="34" charset="0"/>
            </a:endParaRPr>
          </a:p>
          <a:p>
            <a:pPr algn="ctr"/>
            <a:r>
              <a:rPr lang="ru-RU" sz="7200" dirty="0" smtClean="0">
                <a:solidFill>
                  <a:schemeClr val="bg1"/>
                </a:solidFill>
                <a:latin typeface="Myriad Pro Light" pitchFamily="34" charset="0"/>
              </a:rPr>
              <a:t>Славят </a:t>
            </a:r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все </a:t>
            </a:r>
            <a:endParaRPr lang="ru-RU" sz="7200" dirty="0" smtClean="0">
              <a:solidFill>
                <a:schemeClr val="bg1"/>
              </a:solidFill>
              <a:latin typeface="Myriad Pro Light" pitchFamily="34" charset="0"/>
            </a:endParaRPr>
          </a:p>
          <a:p>
            <a:pPr algn="ctr"/>
            <a:r>
              <a:rPr lang="ru-RU" sz="7200" dirty="0" smtClean="0">
                <a:solidFill>
                  <a:schemeClr val="bg1"/>
                </a:solidFill>
                <a:latin typeface="Myriad Pro Light" pitchFamily="34" charset="0"/>
              </a:rPr>
              <a:t>Твою </a:t>
            </a:r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любовь: </a:t>
            </a:r>
          </a:p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«Свят, свят, свят Бог </a:t>
            </a:r>
            <a:r>
              <a:rPr lang="ru-RU" sz="7200" dirty="0" err="1">
                <a:solidFill>
                  <a:schemeClr val="bg1"/>
                </a:solidFill>
                <a:latin typeface="Myriad Pro Light" pitchFamily="34" charset="0"/>
              </a:rPr>
              <a:t>Саваоф</a:t>
            </a:r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!»</a:t>
            </a:r>
          </a:p>
          <a:p>
            <a:pPr algn="ctr"/>
            <a:endParaRPr lang="ru-RU" sz="7200" dirty="0">
              <a:solidFill>
                <a:schemeClr val="bg1"/>
              </a:solidFill>
              <a:latin typeface="Myriad Pro Light" pitchFamily="34" charset="0"/>
            </a:endParaRPr>
          </a:p>
          <a:p>
            <a:pPr algn="ctr"/>
            <a:endParaRPr lang="ru-RU" sz="7200" dirty="0">
              <a:solidFill>
                <a:schemeClr val="bg1"/>
              </a:solidFill>
              <a:latin typeface="Myriad Pro Light" pitchFamily="34" charset="0"/>
            </a:endParaRPr>
          </a:p>
          <a:p>
            <a:pPr algn="ctr"/>
            <a:endParaRPr lang="ru-RU" sz="7200" dirty="0">
              <a:solidFill>
                <a:schemeClr val="bg1"/>
              </a:solidFill>
              <a:latin typeface="Myriad Pro Light" pitchFamily="34" charset="0"/>
            </a:endParaRPr>
          </a:p>
          <a:p>
            <a:pPr algn="ctr"/>
            <a:endParaRPr lang="ru-RU" sz="7200" dirty="0">
              <a:solidFill>
                <a:schemeClr val="bg1"/>
              </a:solidFill>
              <a:latin typeface="Myriad Pro Ligh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208269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7200" dirty="0" smtClean="0">
              <a:solidFill>
                <a:schemeClr val="bg1"/>
              </a:solidFill>
              <a:latin typeface="Myriad Pro Light" pitchFamily="34" charset="0"/>
            </a:endParaRPr>
          </a:p>
          <a:p>
            <a:pPr algn="ctr"/>
            <a:endParaRPr lang="ru-RU" sz="7200" dirty="0" smtClean="0">
              <a:solidFill>
                <a:schemeClr val="bg1"/>
              </a:solidFill>
              <a:latin typeface="Myriad Pro Light" pitchFamily="34" charset="0"/>
            </a:endParaRPr>
          </a:p>
          <a:p>
            <a:pPr algn="ctr"/>
            <a:endParaRPr lang="ru-RU" sz="7200" dirty="0" smtClean="0">
              <a:solidFill>
                <a:schemeClr val="bg1"/>
              </a:solidFill>
              <a:latin typeface="Myriad Pro Light" pitchFamily="34" charset="0"/>
            </a:endParaRPr>
          </a:p>
          <a:p>
            <a:pPr algn="ctr"/>
            <a:endParaRPr lang="ru-RU" sz="7200" dirty="0" smtClean="0">
              <a:solidFill>
                <a:schemeClr val="bg1"/>
              </a:solidFill>
              <a:latin typeface="Myriad Pro Light" pitchFamily="34" charset="0"/>
            </a:endParaRPr>
          </a:p>
          <a:p>
            <a:pPr algn="ctr"/>
            <a:endParaRPr lang="ru-RU" sz="7200" dirty="0" smtClean="0">
              <a:solidFill>
                <a:schemeClr val="bg1"/>
              </a:solidFill>
              <a:latin typeface="Myriad Pro Light" pitchFamily="34" charset="0"/>
            </a:endParaRPr>
          </a:p>
          <a:p>
            <a:pPr algn="ctr"/>
            <a:r>
              <a:rPr lang="ru-RU" sz="7200" dirty="0" smtClean="0">
                <a:solidFill>
                  <a:schemeClr val="bg1"/>
                </a:solidFill>
                <a:latin typeface="Myriad Pro Light" pitchFamily="34" charset="0"/>
              </a:rPr>
              <a:t>По </a:t>
            </a:r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всему </a:t>
            </a:r>
            <a:endParaRPr lang="ru-RU" sz="7200" dirty="0" smtClean="0">
              <a:solidFill>
                <a:schemeClr val="bg1"/>
              </a:solidFill>
              <a:latin typeface="Myriad Pro Light" pitchFamily="34" charset="0"/>
            </a:endParaRPr>
          </a:p>
          <a:p>
            <a:pPr algn="ctr"/>
            <a:r>
              <a:rPr lang="ru-RU" sz="7200" dirty="0" smtClean="0">
                <a:solidFill>
                  <a:schemeClr val="bg1"/>
                </a:solidFill>
                <a:latin typeface="Myriad Pro Light" pitchFamily="34" charset="0"/>
              </a:rPr>
              <a:t>лицу </a:t>
            </a:r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земли </a:t>
            </a:r>
          </a:p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Славу все </a:t>
            </a:r>
            <a:endParaRPr lang="ru-RU" sz="7200" dirty="0" smtClean="0">
              <a:solidFill>
                <a:schemeClr val="bg1"/>
              </a:solidFill>
              <a:latin typeface="Myriad Pro Light" pitchFamily="34" charset="0"/>
            </a:endParaRPr>
          </a:p>
          <a:p>
            <a:pPr algn="ctr"/>
            <a:r>
              <a:rPr lang="ru-RU" sz="7200" dirty="0" smtClean="0">
                <a:solidFill>
                  <a:schemeClr val="bg1"/>
                </a:solidFill>
                <a:latin typeface="Myriad Pro Light" pitchFamily="34" charset="0"/>
              </a:rPr>
              <a:t>Тебе </a:t>
            </a:r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возносим </a:t>
            </a:r>
          </a:p>
          <a:p>
            <a:pPr algn="ctr"/>
            <a:endParaRPr lang="ru-RU" sz="7200" dirty="0">
              <a:solidFill>
                <a:schemeClr val="bg1"/>
              </a:solidFill>
              <a:latin typeface="Myriad Pro Light" pitchFamily="34" charset="0"/>
            </a:endParaRPr>
          </a:p>
          <a:p>
            <a:pPr algn="ctr"/>
            <a:endParaRPr lang="ru-RU" sz="7200" dirty="0">
              <a:solidFill>
                <a:schemeClr val="bg1"/>
              </a:solidFill>
              <a:latin typeface="Myriad Pro Light" pitchFamily="34" charset="0"/>
            </a:endParaRPr>
          </a:p>
          <a:p>
            <a:pPr algn="ctr"/>
            <a:endParaRPr lang="ru-RU" sz="7200" dirty="0">
              <a:solidFill>
                <a:schemeClr val="bg1"/>
              </a:solidFill>
              <a:latin typeface="Myriad Pro Light" pitchFamily="34" charset="0"/>
            </a:endParaRPr>
          </a:p>
          <a:p>
            <a:pPr algn="ctr"/>
            <a:endParaRPr lang="ru-RU" sz="7200" dirty="0">
              <a:solidFill>
                <a:schemeClr val="bg1"/>
              </a:solidFill>
              <a:latin typeface="Myriad Pro Light" pitchFamily="34" charset="0"/>
            </a:endParaRPr>
          </a:p>
          <a:p>
            <a:pPr algn="ctr"/>
            <a:endParaRPr lang="ru-RU" sz="7200" dirty="0">
              <a:solidFill>
                <a:schemeClr val="bg1"/>
              </a:solidFill>
              <a:latin typeface="Myriad Pro Ligh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987044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7200" dirty="0" smtClean="0">
              <a:solidFill>
                <a:schemeClr val="bg1"/>
              </a:solidFill>
              <a:latin typeface="Myriad Pro Light" pitchFamily="34" charset="0"/>
            </a:endParaRPr>
          </a:p>
          <a:p>
            <a:pPr algn="ctr"/>
            <a:endParaRPr lang="ru-RU" sz="7200" dirty="0" smtClean="0">
              <a:solidFill>
                <a:schemeClr val="bg1"/>
              </a:solidFill>
              <a:latin typeface="Myriad Pro Light" pitchFamily="34" charset="0"/>
            </a:endParaRPr>
          </a:p>
          <a:p>
            <a:pPr algn="ctr"/>
            <a:endParaRPr lang="ru-RU" sz="7200" dirty="0" smtClean="0">
              <a:solidFill>
                <a:schemeClr val="bg1"/>
              </a:solidFill>
              <a:latin typeface="Myriad Pro Light" pitchFamily="34" charset="0"/>
            </a:endParaRPr>
          </a:p>
          <a:p>
            <a:pPr algn="ctr"/>
            <a:endParaRPr lang="ru-RU" sz="7200" dirty="0" smtClean="0">
              <a:solidFill>
                <a:schemeClr val="bg1"/>
              </a:solidFill>
              <a:latin typeface="Myriad Pro Light" pitchFamily="34" charset="0"/>
            </a:endParaRPr>
          </a:p>
          <a:p>
            <a:pPr algn="ctr"/>
            <a:endParaRPr lang="ru-RU" sz="7200" dirty="0" smtClean="0">
              <a:solidFill>
                <a:schemeClr val="bg1"/>
              </a:solidFill>
              <a:latin typeface="Myriad Pro Light" pitchFamily="34" charset="0"/>
            </a:endParaRPr>
          </a:p>
          <a:p>
            <a:pPr algn="ctr"/>
            <a:endParaRPr lang="ru-RU" sz="7200" dirty="0" smtClean="0">
              <a:solidFill>
                <a:schemeClr val="bg1"/>
              </a:solidFill>
              <a:latin typeface="Myriad Pro Light" pitchFamily="34" charset="0"/>
            </a:endParaRPr>
          </a:p>
          <a:p>
            <a:pPr algn="ctr"/>
            <a:r>
              <a:rPr lang="ru-RU" sz="7200" dirty="0" smtClean="0">
                <a:solidFill>
                  <a:schemeClr val="bg1"/>
                </a:solidFill>
                <a:latin typeface="Myriad Pro Light" pitchFamily="34" charset="0"/>
              </a:rPr>
              <a:t>Жертву </a:t>
            </a:r>
          </a:p>
          <a:p>
            <a:pPr algn="ctr"/>
            <a:r>
              <a:rPr lang="ru-RU" sz="7200" dirty="0" smtClean="0">
                <a:solidFill>
                  <a:schemeClr val="bg1"/>
                </a:solidFill>
                <a:latin typeface="Myriad Pro Light" pitchFamily="34" charset="0"/>
              </a:rPr>
              <a:t>слабых </a:t>
            </a:r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уст прими, </a:t>
            </a:r>
          </a:p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Мы Тебе </a:t>
            </a:r>
            <a:endParaRPr lang="ru-RU" sz="7200" dirty="0" smtClean="0">
              <a:solidFill>
                <a:schemeClr val="bg1"/>
              </a:solidFill>
              <a:latin typeface="Myriad Pro Light" pitchFamily="34" charset="0"/>
            </a:endParaRPr>
          </a:p>
          <a:p>
            <a:pPr algn="ctr"/>
            <a:r>
              <a:rPr lang="ru-RU" sz="7200" dirty="0" smtClean="0">
                <a:solidFill>
                  <a:schemeClr val="bg1"/>
                </a:solidFill>
                <a:latin typeface="Myriad Pro Light" pitchFamily="34" charset="0"/>
              </a:rPr>
              <a:t>её приносим,</a:t>
            </a:r>
            <a:endParaRPr lang="ru-RU" sz="7200" dirty="0">
              <a:solidFill>
                <a:schemeClr val="bg1"/>
              </a:solidFill>
              <a:latin typeface="Myriad Pro Light" pitchFamily="34" charset="0"/>
            </a:endParaRPr>
          </a:p>
          <a:p>
            <a:pPr algn="ctr"/>
            <a:endParaRPr lang="ru-RU" sz="7200" dirty="0">
              <a:solidFill>
                <a:schemeClr val="bg1"/>
              </a:solidFill>
              <a:latin typeface="Myriad Pro Light" pitchFamily="34" charset="0"/>
            </a:endParaRPr>
          </a:p>
          <a:p>
            <a:pPr algn="ctr"/>
            <a:endParaRPr lang="ru-RU" sz="7200" dirty="0">
              <a:solidFill>
                <a:schemeClr val="bg1"/>
              </a:solidFill>
              <a:latin typeface="Myriad Pro Light" pitchFamily="34" charset="0"/>
            </a:endParaRPr>
          </a:p>
          <a:p>
            <a:pPr algn="ctr"/>
            <a:endParaRPr lang="ru-RU" sz="7200" dirty="0">
              <a:solidFill>
                <a:schemeClr val="bg1"/>
              </a:solidFill>
              <a:latin typeface="Myriad Pro Light" pitchFamily="34" charset="0"/>
            </a:endParaRPr>
          </a:p>
          <a:p>
            <a:pPr algn="ctr"/>
            <a:endParaRPr lang="ru-RU" sz="7200" dirty="0">
              <a:solidFill>
                <a:schemeClr val="bg1"/>
              </a:solidFill>
              <a:latin typeface="Myriad Pro Light" pitchFamily="34" charset="0"/>
            </a:endParaRPr>
          </a:p>
          <a:p>
            <a:pPr algn="ctr"/>
            <a:endParaRPr lang="ru-RU" sz="7200" dirty="0">
              <a:solidFill>
                <a:schemeClr val="bg1"/>
              </a:solidFill>
              <a:latin typeface="Myriad Pro Light" pitchFamily="34" charset="0"/>
            </a:endParaRPr>
          </a:p>
          <a:p>
            <a:pPr algn="ctr"/>
            <a:endParaRPr lang="ru-RU" sz="7200" dirty="0">
              <a:solidFill>
                <a:schemeClr val="bg1"/>
              </a:solidFill>
              <a:latin typeface="Myriad Pro Ligh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233101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70</TotalTime>
  <Words>108</Words>
  <Application>Microsoft Office PowerPoint</Application>
  <PresentationFormat>Экран (4:3)</PresentationFormat>
  <Paragraphs>98</Paragraphs>
  <Slides>11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6" baseType="lpstr">
      <vt:lpstr>Arial</vt:lpstr>
      <vt:lpstr>Myriad Pro</vt:lpstr>
      <vt:lpstr>Calibri</vt:lpstr>
      <vt:lpstr>Myriad Pro Light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HTML</dc:creator>
  <cp:lastModifiedBy>Виктория</cp:lastModifiedBy>
  <cp:revision>7</cp:revision>
  <dcterms:created xsi:type="dcterms:W3CDTF">2012-07-25T11:14:36Z</dcterms:created>
  <dcterms:modified xsi:type="dcterms:W3CDTF">2012-07-30T17:11:36Z</dcterms:modified>
</cp:coreProperties>
</file>