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 snapToGrid="0">
      <p:cViewPr>
        <p:scale>
          <a:sx n="41" d="100"/>
          <a:sy n="41" d="100"/>
        </p:scale>
        <p:origin x="-135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175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Коль славен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09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№1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сердцах алтарь поставим,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Господь, поём и славим.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Коль славен наш Господь в Сионе,</a:t>
            </a:r>
            <a:b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может изъяснить язык.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Велик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 небесах на троне,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былинках на земле велик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Везде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велик и славен,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ночи, во дни сияньем равен.</a:t>
            </a:r>
          </a:p>
        </p:txBody>
      </p:sp>
    </p:spTree>
    <p:extLst>
      <p:ext uri="{BB962C8B-B14F-4D97-AF65-F5344CB8AC3E}">
        <p14:creationId xmlns:p14="http://schemas.microsoft.com/office/powerpoint/2010/main" val="31995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солнцем смертных освещаешь,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любишь, Боже, нас как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чад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трапезой насыщаешь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воздвигаешь вышний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град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смертных, Боже, посещаешь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благодатию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питаешь.</a:t>
            </a: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да во Твои селенья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Воспрянут наши голоса,</a:t>
            </a: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наше пред Тобою пенье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будет чистым, как роса!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2012-07-30T13:11:17Z</dcterms:modified>
</cp:coreProperties>
</file>