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7"/>
  </p:normalViewPr>
  <p:slideViewPr>
    <p:cSldViewPr snapToGrid="0">
      <p:cViewPr varScale="1">
        <p:scale>
          <a:sx n="136" d="100"/>
          <a:sy n="136" d="100"/>
        </p:scale>
        <p:origin x="150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34454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Дверь откройте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671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9644"/>
                </a:solidFill>
                <a:latin typeface="Myriad Pro" pitchFamily="34" charset="0"/>
              </a:rPr>
              <a:t>Гимны надежды №103</a:t>
            </a: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Хлебом жизни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насыти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Утешенье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нам пошли.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Дверь откройте, чтоб войти мне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храм святой средь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Божьих слуг.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 восторга «Аллилуйя»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наполнит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вокруг. </a:t>
            </a:r>
          </a:p>
        </p:txBody>
      </p:sp>
    </p:spTree>
    <p:extLst>
      <p:ext uri="{BB962C8B-B14F-4D97-AF65-F5344CB8AC3E}">
        <p14:creationId xmlns:p14="http://schemas.microsoft.com/office/powerpoint/2010/main" val="40680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Здесь, пред Божиим лицом,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</a:p>
          <a:p>
            <a:pPr algn="ctr"/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возгорит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огнём.</a:t>
            </a:r>
          </a:p>
        </p:txBody>
      </p:sp>
    </p:spTree>
    <p:extLst>
      <p:ext uri="{BB962C8B-B14F-4D97-AF65-F5344CB8AC3E}">
        <p14:creationId xmlns:p14="http://schemas.microsoft.com/office/powerpoint/2010/main" val="11019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явиться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в смиренье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Тобой,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прошу. </a:t>
            </a:r>
          </a:p>
        </p:txBody>
      </p:sp>
    </p:spTree>
    <p:extLst>
      <p:ext uri="{BB962C8B-B14F-4D97-AF65-F5344CB8AC3E}">
        <p14:creationId xmlns:p14="http://schemas.microsoft.com/office/powerpoint/2010/main" val="10144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Песнь хвалы, благодаренья,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Жертву уст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Тебе несу.</a:t>
            </a:r>
          </a:p>
        </p:txBody>
      </p:sp>
    </p:spTree>
    <p:extLst>
      <p:ext uri="{BB962C8B-B14F-4D97-AF65-F5344CB8AC3E}">
        <p14:creationId xmlns:p14="http://schemas.microsoft.com/office/powerpoint/2010/main" val="22317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внимать святым словам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стремиться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 к небесам.</a:t>
            </a:r>
          </a:p>
        </p:txBody>
      </p:sp>
    </p:spTree>
    <p:extLst>
      <p:ext uri="{BB962C8B-B14F-4D97-AF65-F5344CB8AC3E}">
        <p14:creationId xmlns:p14="http://schemas.microsoft.com/office/powerpoint/2010/main" val="12713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научи Познанью -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Волю соблюдать Твою.</a:t>
            </a:r>
          </a:p>
        </p:txBody>
      </p:sp>
    </p:spTree>
    <p:extLst>
      <p:ext uri="{BB962C8B-B14F-4D97-AF65-F5344CB8AC3E}">
        <p14:creationId xmlns:p14="http://schemas.microsoft.com/office/powerpoint/2010/main" val="1647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к словами святым вниманье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Господь,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Тебя молю! </a:t>
            </a:r>
          </a:p>
        </p:txBody>
      </p:sp>
    </p:spTree>
    <p:extLst>
      <p:ext uri="{BB962C8B-B14F-4D97-AF65-F5344CB8AC3E}">
        <p14:creationId xmlns:p14="http://schemas.microsoft.com/office/powerpoint/2010/main" val="28710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99</Words>
  <Application>Microsoft Macintosh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Microsoft Office User</cp:lastModifiedBy>
  <cp:revision>16</cp:revision>
  <dcterms:created xsi:type="dcterms:W3CDTF">2012-07-25T11:14:36Z</dcterms:created>
  <dcterms:modified xsi:type="dcterms:W3CDTF">2022-06-20T08:04:47Z</dcterms:modified>
</cp:coreProperties>
</file>