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1" r:id="rId2"/>
    <p:sldId id="266" r:id="rId3"/>
    <p:sldId id="262" r:id="rId4"/>
    <p:sldId id="263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FF0066"/>
    <a:srgbClr val="006600"/>
    <a:srgbClr val="FF0000"/>
    <a:srgbClr val="009900"/>
    <a:srgbClr val="33CC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0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427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427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7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7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7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428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2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9F612BC-EB31-4581-B378-D4D80F743E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C5BC59-A479-405B-9DFB-7787C6FAE82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1C0B3E-05E5-44D3-8E59-EBE90AE8DA0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818F48-8D37-4AA2-96B7-254DC73F7B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2AE9B7-9645-425A-9353-2D5E6FA1C0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5D9A9B-56CF-4F14-8627-675C2CDD89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D305DD-B8C9-4B2C-A12B-95EAA1099C8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9920C4-4F57-4F34-9EC1-4EF2F43168C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0593C1-A750-4FF1-889C-9D46136842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8E6DC8-76E8-4206-8266-98301BF0C1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6C533A-0B5F-43FC-A9ED-471D1F0E27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4034751-3818-4101-A1A6-14E6A1688958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325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32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11560" y="1340768"/>
            <a:ext cx="7774632" cy="1656183"/>
          </a:xfrm>
        </p:spPr>
        <p:txBody>
          <a:bodyPr/>
          <a:lstStyle/>
          <a:p>
            <a:r>
              <a:rPr lang="ru-RU" sz="8000" dirty="0" smtClean="0"/>
              <a:t>Живи песней!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0" y="5157192"/>
            <a:ext cx="3059832" cy="481608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ru-RU" sz="2800" dirty="0" smtClean="0"/>
              <a:t>одготовлено </a:t>
            </a:r>
          </a:p>
          <a:p>
            <a:r>
              <a:rPr lang="ru-RU" sz="2800" dirty="0" err="1" smtClean="0"/>
              <a:t>Клейнос</a:t>
            </a:r>
            <a:r>
              <a:rPr lang="ru-RU" sz="2800" dirty="0" smtClean="0"/>
              <a:t> Анной Борисовной</a:t>
            </a:r>
            <a:endParaRPr lang="ru-RU" sz="2800" dirty="0"/>
          </a:p>
        </p:txBody>
      </p:sp>
      <p:pic>
        <p:nvPicPr>
          <p:cNvPr id="1028" name="Picture 4" descr="D:\МАня\Картины художников\Музыкальное\нотный стан-2@2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16632"/>
            <a:ext cx="6228184" cy="6524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Ефес</a:t>
            </a:r>
            <a:r>
              <a:rPr lang="ru-RU" dirty="0" smtClean="0"/>
              <a:t>. 5:18-21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748464" cy="4785395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«…</a:t>
            </a:r>
            <a:r>
              <a:rPr lang="ru-RU" sz="4000" dirty="0" smtClean="0">
                <a:solidFill>
                  <a:srgbClr val="FFFF00"/>
                </a:solidFill>
              </a:rPr>
              <a:t>исполняйтесь</a:t>
            </a:r>
            <a:r>
              <a:rPr lang="ru-RU" sz="4000" dirty="0" smtClean="0"/>
              <a:t> Духом, </a:t>
            </a:r>
            <a:r>
              <a:rPr lang="ru-RU" sz="4000" dirty="0" err="1" smtClean="0">
                <a:solidFill>
                  <a:srgbClr val="FFFF00"/>
                </a:solidFill>
              </a:rPr>
              <a:t>назидая</a:t>
            </a:r>
            <a:r>
              <a:rPr lang="ru-RU" sz="4000" dirty="0" smtClean="0"/>
              <a:t> самих </a:t>
            </a:r>
            <a:r>
              <a:rPr lang="ru-RU" sz="4000" dirty="0" smtClean="0">
                <a:solidFill>
                  <a:srgbClr val="FFFF00"/>
                </a:solidFill>
              </a:rPr>
              <a:t>себя</a:t>
            </a:r>
            <a:r>
              <a:rPr lang="ru-RU" sz="4000" dirty="0" smtClean="0"/>
              <a:t> псалмами и славословиями и песнопениями духовными, поя и </a:t>
            </a:r>
            <a:r>
              <a:rPr lang="ru-RU" sz="4000" dirty="0" smtClean="0">
                <a:solidFill>
                  <a:srgbClr val="FFFF00"/>
                </a:solidFill>
              </a:rPr>
              <a:t>воспевая в сердцах </a:t>
            </a:r>
            <a:r>
              <a:rPr lang="ru-RU" sz="4000" dirty="0" smtClean="0"/>
              <a:t>ваших Господу, </a:t>
            </a:r>
            <a:r>
              <a:rPr lang="ru-RU" sz="4000" dirty="0" smtClean="0">
                <a:solidFill>
                  <a:srgbClr val="FFFF00"/>
                </a:solidFill>
              </a:rPr>
              <a:t>благодаря </a:t>
            </a:r>
            <a:r>
              <a:rPr lang="ru-RU" sz="4000" dirty="0" smtClean="0"/>
              <a:t>всегда за все Бога и Отца</a:t>
            </a:r>
            <a:r>
              <a:rPr lang="ru-RU" sz="4000" dirty="0" smtClean="0">
                <a:solidFill>
                  <a:srgbClr val="FFFF00"/>
                </a:solidFill>
              </a:rPr>
              <a:t>, во имя </a:t>
            </a:r>
            <a:r>
              <a:rPr lang="ru-RU" sz="4000" dirty="0" smtClean="0"/>
              <a:t>Господа нашего </a:t>
            </a:r>
            <a:r>
              <a:rPr lang="ru-RU" sz="4000" dirty="0" smtClean="0">
                <a:solidFill>
                  <a:srgbClr val="FFFF00"/>
                </a:solidFill>
              </a:rPr>
              <a:t>Иисуса Христа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FFFF00"/>
                </a:solidFill>
              </a:rPr>
              <a:t>повинуясь друг другу </a:t>
            </a:r>
            <a:r>
              <a:rPr lang="ru-RU" sz="4000" dirty="0" smtClean="0"/>
              <a:t>в страхе Божием». 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Условие 1: полюбите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b="1" dirty="0" smtClean="0"/>
              <a:t>Полюбите произведение и узнайте о нём всё, чтобы оно стало близким и родным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Условие 2: выучите наизусть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Этапы в разучивании</a:t>
            </a:r>
            <a:endParaRPr lang="ru-RU" b="1" dirty="0" smtClean="0"/>
          </a:p>
          <a:p>
            <a:pPr marL="514350" indent="-514350">
              <a:buAutoNum type="arabicPeriod"/>
            </a:pPr>
            <a:r>
              <a:rPr lang="ru-RU" b="1" dirty="0" smtClean="0"/>
              <a:t>Внимательное прослушивание</a:t>
            </a:r>
            <a:r>
              <a:rPr lang="ru-RU" dirty="0" smtClean="0"/>
              <a:t> и прочтение текста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Разучивание мелодии</a:t>
            </a:r>
            <a:r>
              <a:rPr lang="ru-RU" dirty="0" smtClean="0"/>
              <a:t> – пойте чисто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Работа над ритмом 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Работа над дикцией 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b="1" dirty="0" smtClean="0"/>
              <a:t>Работа над художественным образом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b="1" dirty="0" smtClean="0"/>
              <a:t>Молитва о Духе Святом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Условие 3: проживайте песню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Выбирайте лучшее!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Получайте удовольствие, когда поёте</a:t>
            </a:r>
            <a:r>
              <a:rPr lang="ru-RU" dirty="0" smtClean="0"/>
              <a:t> 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b="1" dirty="0" smtClean="0"/>
              <a:t>Преимущество исполнения верующего: пойте молясь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b="1" dirty="0" smtClean="0"/>
              <a:t>Ощущение, что песня рождается во время вашего исполнения здесь и сейчас</a:t>
            </a:r>
          </a:p>
          <a:p>
            <a:pPr marL="514350" indent="-514350">
              <a:buNone/>
            </a:pPr>
            <a:r>
              <a:rPr lang="ru-RU" dirty="0" smtClean="0"/>
              <a:t>(успех Анны Герман - тембр голоса, душа, искренность, поёт как говорит)</a:t>
            </a:r>
          </a:p>
          <a:p>
            <a:pPr marL="514350" lvl="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Секреты успешного исполнения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практика выступлений 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dirty="0" smtClean="0"/>
              <a:t>быть убедительным – излучать уверенность, обаяние, «зажигать глаза», когда идёт публичное исполнение, пение немного сквозь улыбку, даже в медленных песнях. 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ru-RU" dirty="0" smtClean="0"/>
              <a:t>Слушайте как можно больше хорошей музыки: копите багаж вокальных приёмов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Перед исполнением: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«Не заботьтесь ни о чем, но всегда в молитве и прошении с благодарением открывайте свои желания пред Богом, и мир Божий, который превыше всякого ума, соблюдет сердца ваши и помышления ваши во Христе Иисусе» Фил.4:7 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135</TotalTime>
  <Words>238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Течение</vt:lpstr>
      <vt:lpstr>Живи песней!</vt:lpstr>
      <vt:lpstr>Ефес. 5:18-21</vt:lpstr>
      <vt:lpstr>Условие 1: полюбите</vt:lpstr>
      <vt:lpstr>Условие 2: выучите наизусть</vt:lpstr>
      <vt:lpstr>Условие 3: проживайте песню </vt:lpstr>
      <vt:lpstr>Секреты успешного исполнения</vt:lpstr>
      <vt:lpstr>Перед исполнением: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annak</cp:lastModifiedBy>
  <cp:revision>23</cp:revision>
  <dcterms:created xsi:type="dcterms:W3CDTF">1601-01-01T00:00:00Z</dcterms:created>
  <dcterms:modified xsi:type="dcterms:W3CDTF">2021-04-18T04:28:13Z</dcterms:modified>
</cp:coreProperties>
</file>