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sldIdLst>
    <p:sldId id="261" r:id="rId2"/>
    <p:sldId id="266" r:id="rId3"/>
    <p:sldId id="262" r:id="rId4"/>
    <p:sldId id="263" r:id="rId5"/>
    <p:sldId id="264" r:id="rId6"/>
    <p:sldId id="265" r:id="rId7"/>
    <p:sldId id="267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0000FF"/>
    <a:srgbClr val="FF0066"/>
    <a:srgbClr val="006600"/>
    <a:srgbClr val="FF0000"/>
    <a:srgbClr val="009900"/>
    <a:srgbClr val="33CC33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580" autoAdjust="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274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54275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54276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4277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4278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4279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4280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54281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4282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54283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54284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54285" name="Rectangle 13"/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4286" name="Rectangle 14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4287" name="Rectangle 1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F9F612BC-EB31-4581-B378-D4D80F743EE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5C5BC59-A479-405B-9DFB-7787C6FAE826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B1C0B3E-05E5-44D3-8E59-EBE90AE8DA06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3818F48-8D37-4AA2-96B7-254DC73F7B47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E2AE9B7-9645-425A-9353-2D5E6FA1C0F3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45D9A9B-56CF-4F14-8627-675C2CDD8982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ED305DD-B8C9-4B2C-A12B-95EAA1099C8A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49920C4-4F57-4F34-9EC1-4EF2F43168C0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50593C1-A750-4FF1-889C-9D4613684233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D8E6DC8-76E8-4206-8266-98301BF0C199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F6C533A-0B5F-43FC-A9ED-471D1F0E273E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B4034751-3818-4101-A1A6-14E6A1688958}" type="slidenum">
              <a:rPr lang="ru-RU"/>
              <a:pPr/>
              <a:t>‹#›</a:t>
            </a:fld>
            <a:endParaRPr lang="ru-RU"/>
          </a:p>
        </p:txBody>
      </p:sp>
      <p:grpSp>
        <p:nvGrpSpPr>
          <p:cNvPr id="53252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53253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53254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3255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3256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3257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3258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53259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3260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53261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53262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53263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sz="quarter"/>
          </p:nvPr>
        </p:nvSpPr>
        <p:spPr>
          <a:xfrm>
            <a:off x="611560" y="1340768"/>
            <a:ext cx="7774632" cy="1656183"/>
          </a:xfrm>
        </p:spPr>
        <p:txBody>
          <a:bodyPr/>
          <a:lstStyle/>
          <a:p>
            <a:r>
              <a:rPr lang="ru-RU" sz="8000" dirty="0" smtClean="0"/>
              <a:t>Живи песней!</a:t>
            </a:r>
            <a:endParaRPr lang="ru-RU" sz="8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sz="quarter" idx="1"/>
          </p:nvPr>
        </p:nvSpPr>
        <p:spPr>
          <a:xfrm>
            <a:off x="0" y="5157192"/>
            <a:ext cx="3059832" cy="481608"/>
          </a:xfrm>
        </p:spPr>
        <p:txBody>
          <a:bodyPr/>
          <a:lstStyle/>
          <a:p>
            <a:r>
              <a:rPr lang="ru-RU" dirty="0" smtClean="0"/>
              <a:t>П</a:t>
            </a:r>
            <a:r>
              <a:rPr lang="ru-RU" sz="2800" dirty="0" smtClean="0"/>
              <a:t>одготовлено </a:t>
            </a:r>
          </a:p>
          <a:p>
            <a:r>
              <a:rPr lang="ru-RU" sz="2800" dirty="0" err="1" smtClean="0"/>
              <a:t>Клейнос</a:t>
            </a:r>
            <a:r>
              <a:rPr lang="ru-RU" sz="2800" dirty="0" smtClean="0"/>
              <a:t> Анной Борисовной</a:t>
            </a:r>
            <a:endParaRPr lang="ru-RU" sz="2800" dirty="0"/>
          </a:p>
        </p:txBody>
      </p:sp>
      <p:pic>
        <p:nvPicPr>
          <p:cNvPr id="1028" name="Picture 4" descr="D:\МАня\Картины художников\Музыкальное\нотный стан-2@21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5816" y="116632"/>
            <a:ext cx="6228184" cy="65247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Ефес</a:t>
            </a:r>
            <a:r>
              <a:rPr lang="ru-RU" dirty="0" smtClean="0"/>
              <a:t>. 5:18-21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340768"/>
            <a:ext cx="8748464" cy="4785395"/>
          </a:xfrm>
        </p:spPr>
        <p:txBody>
          <a:bodyPr/>
          <a:lstStyle/>
          <a:p>
            <a:pPr>
              <a:buNone/>
            </a:pPr>
            <a:r>
              <a:rPr lang="ru-RU" sz="4000" dirty="0" smtClean="0"/>
              <a:t>«…</a:t>
            </a:r>
            <a:r>
              <a:rPr lang="ru-RU" sz="4000" dirty="0" smtClean="0">
                <a:solidFill>
                  <a:srgbClr val="FFFF00"/>
                </a:solidFill>
              </a:rPr>
              <a:t>исполняйтесь</a:t>
            </a:r>
            <a:r>
              <a:rPr lang="ru-RU" sz="4000" dirty="0" smtClean="0"/>
              <a:t> Духом, </a:t>
            </a:r>
            <a:r>
              <a:rPr lang="ru-RU" sz="4000" dirty="0" err="1" smtClean="0">
                <a:solidFill>
                  <a:srgbClr val="FFFF00"/>
                </a:solidFill>
              </a:rPr>
              <a:t>назидая</a:t>
            </a:r>
            <a:r>
              <a:rPr lang="ru-RU" sz="4000" dirty="0" smtClean="0"/>
              <a:t> самих </a:t>
            </a:r>
            <a:r>
              <a:rPr lang="ru-RU" sz="4000" dirty="0" smtClean="0">
                <a:solidFill>
                  <a:srgbClr val="FFFF00"/>
                </a:solidFill>
              </a:rPr>
              <a:t>себя</a:t>
            </a:r>
            <a:r>
              <a:rPr lang="ru-RU" sz="4000" dirty="0" smtClean="0"/>
              <a:t> псалмами и славословиями и песнопениями духовными, поя и </a:t>
            </a:r>
            <a:r>
              <a:rPr lang="ru-RU" sz="4000" dirty="0" smtClean="0">
                <a:solidFill>
                  <a:srgbClr val="FFFF00"/>
                </a:solidFill>
              </a:rPr>
              <a:t>воспевая в сердцах </a:t>
            </a:r>
            <a:r>
              <a:rPr lang="ru-RU" sz="4000" dirty="0" smtClean="0"/>
              <a:t>ваших Господу, </a:t>
            </a:r>
            <a:r>
              <a:rPr lang="ru-RU" sz="4000" dirty="0" smtClean="0">
                <a:solidFill>
                  <a:srgbClr val="FFFF00"/>
                </a:solidFill>
              </a:rPr>
              <a:t>благодаря </a:t>
            </a:r>
            <a:r>
              <a:rPr lang="ru-RU" sz="4000" dirty="0" smtClean="0"/>
              <a:t>всегда за все Бога и Отца</a:t>
            </a:r>
            <a:r>
              <a:rPr lang="ru-RU" sz="4000" dirty="0" smtClean="0">
                <a:solidFill>
                  <a:srgbClr val="FFFF00"/>
                </a:solidFill>
              </a:rPr>
              <a:t>, во имя </a:t>
            </a:r>
            <a:r>
              <a:rPr lang="ru-RU" sz="4000" dirty="0" smtClean="0"/>
              <a:t>Господа нашего </a:t>
            </a:r>
            <a:r>
              <a:rPr lang="ru-RU" sz="4000" dirty="0" smtClean="0">
                <a:solidFill>
                  <a:srgbClr val="FFFF00"/>
                </a:solidFill>
              </a:rPr>
              <a:t>Иисуса Христа</a:t>
            </a:r>
            <a:r>
              <a:rPr lang="ru-RU" sz="4000" dirty="0" smtClean="0"/>
              <a:t>, </a:t>
            </a:r>
            <a:r>
              <a:rPr lang="ru-RU" sz="4000" dirty="0" smtClean="0">
                <a:solidFill>
                  <a:srgbClr val="FFFF00"/>
                </a:solidFill>
              </a:rPr>
              <a:t>повинуясь друг другу </a:t>
            </a:r>
            <a:r>
              <a:rPr lang="ru-RU" sz="4000" dirty="0" smtClean="0"/>
              <a:t>в страхе Божием». </a:t>
            </a:r>
            <a:endParaRPr lang="ru-RU" sz="4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FF00"/>
                </a:solidFill>
              </a:rPr>
              <a:t>Условие 1: полюбите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5400" b="1" dirty="0" smtClean="0"/>
              <a:t>Полюбите произведение и узнайте о нём всё, чтобы оно стало близким и родным</a:t>
            </a:r>
            <a:endParaRPr lang="ru-RU" sz="5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FF00"/>
                </a:solidFill>
              </a:rPr>
              <a:t>Условие 2: выучите наизусть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algn="ctr">
              <a:buNone/>
            </a:pPr>
            <a:r>
              <a:rPr lang="ru-RU" dirty="0" smtClean="0">
                <a:solidFill>
                  <a:srgbClr val="FFFF00"/>
                </a:solidFill>
              </a:rPr>
              <a:t>Этапы в разучивании</a:t>
            </a:r>
            <a:endParaRPr lang="ru-RU" b="1" dirty="0" smtClean="0"/>
          </a:p>
          <a:p>
            <a:pPr marL="514350" indent="-514350">
              <a:buAutoNum type="arabicPeriod"/>
            </a:pPr>
            <a:r>
              <a:rPr lang="ru-RU" b="1" dirty="0" smtClean="0"/>
              <a:t>Внимательное прослушивание</a:t>
            </a:r>
            <a:r>
              <a:rPr lang="ru-RU" dirty="0" smtClean="0"/>
              <a:t> и прочтение текста</a:t>
            </a:r>
          </a:p>
          <a:p>
            <a:pPr marL="514350" indent="-514350">
              <a:buAutoNum type="arabicPeriod"/>
            </a:pPr>
            <a:r>
              <a:rPr lang="ru-RU" b="1" dirty="0" smtClean="0"/>
              <a:t>Разучивание мелодии</a:t>
            </a:r>
            <a:r>
              <a:rPr lang="ru-RU" dirty="0" smtClean="0"/>
              <a:t> – пойте чисто</a:t>
            </a:r>
          </a:p>
          <a:p>
            <a:pPr marL="514350" indent="-514350">
              <a:buAutoNum type="arabicPeriod"/>
            </a:pPr>
            <a:r>
              <a:rPr lang="ru-RU" b="1" dirty="0" smtClean="0"/>
              <a:t>Работа над ритмом </a:t>
            </a:r>
          </a:p>
          <a:p>
            <a:pPr marL="514350" indent="-514350">
              <a:buAutoNum type="arabicPeriod"/>
            </a:pPr>
            <a:r>
              <a:rPr lang="ru-RU" b="1" dirty="0" smtClean="0"/>
              <a:t>Работа над дикцией </a:t>
            </a:r>
          </a:p>
          <a:p>
            <a:pPr marL="514350" lvl="0" indent="-514350">
              <a:buFont typeface="Wingdings" pitchFamily="2" charset="2"/>
              <a:buAutoNum type="arabicPeriod"/>
            </a:pPr>
            <a:r>
              <a:rPr lang="ru-RU" b="1" dirty="0" smtClean="0"/>
              <a:t>Работа над художественным образом</a:t>
            </a:r>
          </a:p>
          <a:p>
            <a:pPr marL="514350" lvl="0" indent="-514350">
              <a:buFont typeface="Wingdings" pitchFamily="2" charset="2"/>
              <a:buAutoNum type="arabicPeriod"/>
            </a:pPr>
            <a:r>
              <a:rPr lang="ru-RU" b="1" dirty="0" smtClean="0"/>
              <a:t>Молитва о Духе Святом</a:t>
            </a:r>
            <a:endParaRPr lang="ru-RU" dirty="0" smtClean="0"/>
          </a:p>
          <a:p>
            <a:pPr marL="514350" indent="-514350">
              <a:buAutoNum type="arabicPeriod"/>
            </a:pP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FF00"/>
                </a:solidFill>
              </a:rPr>
              <a:t>Условие 3: проживайте песню 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ru-RU" b="1" dirty="0" smtClean="0"/>
              <a:t>Выбирайте лучшее!</a:t>
            </a:r>
          </a:p>
          <a:p>
            <a:pPr marL="514350" indent="-514350">
              <a:buAutoNum type="arabicPeriod"/>
            </a:pPr>
            <a:r>
              <a:rPr lang="ru-RU" b="1" dirty="0" smtClean="0"/>
              <a:t>Получайте удовольствие, когда поёте</a:t>
            </a:r>
            <a:r>
              <a:rPr lang="ru-RU" dirty="0" smtClean="0"/>
              <a:t> </a:t>
            </a:r>
          </a:p>
          <a:p>
            <a:pPr marL="514350" lvl="0" indent="-514350">
              <a:buFont typeface="Wingdings" pitchFamily="2" charset="2"/>
              <a:buAutoNum type="arabicPeriod"/>
            </a:pPr>
            <a:r>
              <a:rPr lang="ru-RU" b="1" dirty="0" smtClean="0"/>
              <a:t>Преимущество исполнения верующего: пойте молясь</a:t>
            </a:r>
          </a:p>
          <a:p>
            <a:pPr marL="514350" lvl="0" indent="-514350">
              <a:buFont typeface="Wingdings" pitchFamily="2" charset="2"/>
              <a:buAutoNum type="arabicPeriod"/>
            </a:pPr>
            <a:r>
              <a:rPr lang="ru-RU" b="1" dirty="0" smtClean="0"/>
              <a:t>Ощущение, что песня рождается во время вашего исполнения здесь и сейчас</a:t>
            </a:r>
          </a:p>
          <a:p>
            <a:pPr marL="514350" indent="-514350">
              <a:buNone/>
            </a:pPr>
            <a:r>
              <a:rPr lang="ru-RU" dirty="0" smtClean="0"/>
              <a:t>(успех Анны Герман - тембр голоса, душа, искренность, поёт как говорит)</a:t>
            </a:r>
          </a:p>
          <a:p>
            <a:pPr marL="514350" lvl="0" indent="-514350">
              <a:buNone/>
            </a:pPr>
            <a:endParaRPr lang="ru-RU" dirty="0" smtClean="0"/>
          </a:p>
          <a:p>
            <a:pPr marL="514350" indent="-514350">
              <a:buAutoNum type="arabicPeriod"/>
            </a:pP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FF00"/>
                </a:solidFill>
              </a:rPr>
              <a:t>Секреты успешного исполнения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ru-RU" dirty="0" smtClean="0"/>
              <a:t>практика выступлений </a:t>
            </a:r>
          </a:p>
          <a:p>
            <a:pPr marL="514350" lvl="0" indent="-514350">
              <a:buFont typeface="Wingdings" pitchFamily="2" charset="2"/>
              <a:buAutoNum type="arabicPeriod"/>
            </a:pPr>
            <a:r>
              <a:rPr lang="ru-RU" dirty="0" smtClean="0"/>
              <a:t>быть убедительным – излучать уверенность, обаяние, «зажигать глаза», когда идёт публичное исполнение, пение немного сквозь улыбку, даже в медленных песнях. </a:t>
            </a:r>
          </a:p>
          <a:p>
            <a:pPr marL="514350" lvl="0" indent="-514350">
              <a:buFont typeface="Wingdings" pitchFamily="2" charset="2"/>
              <a:buAutoNum type="arabicPeriod"/>
            </a:pPr>
            <a:r>
              <a:rPr lang="ru-RU" dirty="0" smtClean="0"/>
              <a:t>Слушайте как можно больше хорошей музыки: копите багаж вокальных приёмов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FF00"/>
                </a:solidFill>
              </a:rPr>
              <a:t>Перед исполнением: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600" dirty="0" smtClean="0"/>
              <a:t>«Не заботьтесь ни о чем, но всегда в молитве и прошении с благодарением открывайте свои желания пред Богом, и мир Божий, который превыше всякого ума, соблюдет сердца ваши и помышления ваши во Христе Иисусе» Фил.4:7 </a:t>
            </a:r>
            <a:endParaRPr lang="ru-RU" sz="36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чение">
  <a:themeElements>
    <a:clrScheme name="Течение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Течение">
      <a:majorFont>
        <a:latin typeface="Garamond"/>
        <a:ea typeface=""/>
        <a:cs typeface="Arial"/>
      </a:majorFont>
      <a:minorFont>
        <a:latin typeface="Garamond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чение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чение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Stream</Template>
  <TotalTime>135</TotalTime>
  <Words>238</Words>
  <Application>Microsoft Office PowerPoint</Application>
  <PresentationFormat>Экран (4:3)</PresentationFormat>
  <Paragraphs>27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Arial</vt:lpstr>
      <vt:lpstr>Garamond</vt:lpstr>
      <vt:lpstr>Wingdings</vt:lpstr>
      <vt:lpstr>Течение</vt:lpstr>
      <vt:lpstr>Живи песней!</vt:lpstr>
      <vt:lpstr>Ефес. 5:18-21</vt:lpstr>
      <vt:lpstr>Условие 1: полюбите</vt:lpstr>
      <vt:lpstr>Условие 2: выучите наизусть</vt:lpstr>
      <vt:lpstr>Условие 3: проживайте песню </vt:lpstr>
      <vt:lpstr>Секреты успешного исполнения</vt:lpstr>
      <vt:lpstr>Перед исполнением: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annak</cp:lastModifiedBy>
  <cp:revision>23</cp:revision>
  <dcterms:created xsi:type="dcterms:W3CDTF">1601-01-01T00:00:00Z</dcterms:created>
  <dcterms:modified xsi:type="dcterms:W3CDTF">2021-04-18T04:28:13Z</dcterms:modified>
</cp:coreProperties>
</file>